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1" r:id="rId4"/>
    <p:sldId id="260" r:id="rId5"/>
    <p:sldId id="270" r:id="rId6"/>
    <p:sldId id="269" r:id="rId7"/>
    <p:sldId id="268" r:id="rId8"/>
    <p:sldId id="262" r:id="rId9"/>
    <p:sldId id="264" r:id="rId10"/>
    <p:sldId id="265" r:id="rId11"/>
    <p:sldId id="267" r:id="rId12"/>
    <p:sldId id="259" r:id="rId13"/>
    <p:sldId id="274" r:id="rId14"/>
    <p:sldId id="288" r:id="rId15"/>
    <p:sldId id="273" r:id="rId16"/>
    <p:sldId id="272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58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/>
    <p:restoredTop sz="53834"/>
  </p:normalViewPr>
  <p:slideViewPr>
    <p:cSldViewPr snapToGrid="0">
      <p:cViewPr varScale="1">
        <p:scale>
          <a:sx n="123" d="100"/>
          <a:sy n="123" d="100"/>
        </p:scale>
        <p:origin x="1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2C8C2-3EF3-7241-8D05-37A047128F36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D6C8C-D8F6-1A4E-B383-6591E4B302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69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 16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ogni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due o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tiene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concorso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befreelance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-contest».</a:t>
            </a:r>
          </a:p>
          <a:p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Quest'anno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giunge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alla sua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settima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edizione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cercano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messaggi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prevenzione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creativi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sotto forma di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bozzetti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manifesti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tutti i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bozzetti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inviati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saranno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selezionate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idee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migliori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secondo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tempo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vengono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ulteriormente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perfezionate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trasformate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sotto forma di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manifesti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animazioni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10 </a:t>
            </a:r>
            <a:r>
              <a:rPr lang="de-DE" sz="1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secondi</a:t>
            </a:r>
            <a:r>
              <a: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grafiche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grafici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de-DE" sz="14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formazione</a:t>
            </a: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959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«Mi </a:t>
            </a:r>
            <a:r>
              <a:rPr lang="de-CH" b="1" dirty="0" err="1"/>
              <a:t>dà</a:t>
            </a:r>
            <a:r>
              <a:rPr lang="de-CH" b="1" dirty="0"/>
              <a:t> </a:t>
            </a:r>
            <a:r>
              <a:rPr lang="de-CH" b="1" dirty="0" err="1"/>
              <a:t>fastidio</a:t>
            </a:r>
            <a:r>
              <a:rPr lang="de-CH" b="1" dirty="0"/>
              <a:t>»</a:t>
            </a:r>
            <a:endParaRPr lang="de-CH" dirty="0"/>
          </a:p>
          <a:p>
            <a:r>
              <a:rPr lang="de-CH" b="1" dirty="0" err="1"/>
              <a:t>Posso</a:t>
            </a:r>
            <a:r>
              <a:rPr lang="de-CH" b="1" dirty="0"/>
              <a:t> </a:t>
            </a:r>
            <a:r>
              <a:rPr lang="de-CH" b="1" dirty="0" err="1"/>
              <a:t>rilassarmi</a:t>
            </a:r>
            <a:r>
              <a:rPr lang="de-CH" b="1" dirty="0"/>
              <a:t> </a:t>
            </a:r>
            <a:r>
              <a:rPr lang="de-CH" b="1" dirty="0" err="1"/>
              <a:t>e</a:t>
            </a:r>
            <a:r>
              <a:rPr lang="de-CH" b="1" dirty="0"/>
              <a:t> </a:t>
            </a:r>
            <a:r>
              <a:rPr lang="de-CH" b="1" dirty="0" err="1"/>
              <a:t>divertirmi</a:t>
            </a:r>
            <a:r>
              <a:rPr lang="de-CH" b="1" dirty="0"/>
              <a:t> </a:t>
            </a:r>
            <a:r>
              <a:rPr lang="de-CH" b="1" dirty="0" err="1"/>
              <a:t>anche</a:t>
            </a:r>
            <a:r>
              <a:rPr lang="de-CH" b="1" dirty="0"/>
              <a:t> senza </a:t>
            </a:r>
            <a:r>
              <a:rPr lang="de-CH" b="1" dirty="0" err="1"/>
              <a:t>fumare</a:t>
            </a:r>
            <a:r>
              <a:rPr lang="de-CH" b="1" dirty="0"/>
              <a:t> </a:t>
            </a:r>
            <a:r>
              <a:rPr lang="de-CH" b="1" dirty="0" err="1"/>
              <a:t>erba</a:t>
            </a:r>
            <a:endParaRPr lang="de-CH" b="1" dirty="0"/>
          </a:p>
          <a:p>
            <a:endParaRPr lang="de-CH" dirty="0"/>
          </a:p>
          <a:p>
            <a:r>
              <a:rPr lang="de-CH" dirty="0" err="1"/>
              <a:t>Questo</a:t>
            </a:r>
            <a:r>
              <a:rPr lang="de-CH" dirty="0"/>
              <a:t> </a:t>
            </a:r>
            <a:r>
              <a:rPr lang="de-CH" dirty="0" err="1"/>
              <a:t>esempio</a:t>
            </a:r>
            <a:r>
              <a:rPr lang="de-CH" dirty="0"/>
              <a:t> </a:t>
            </a:r>
            <a:r>
              <a:rPr lang="de-CH" dirty="0" err="1"/>
              <a:t>mostra</a:t>
            </a:r>
            <a:r>
              <a:rPr lang="de-CH" dirty="0"/>
              <a:t> </a:t>
            </a:r>
            <a:r>
              <a:rPr lang="de-CH" dirty="0" err="1"/>
              <a:t>lo</a:t>
            </a:r>
            <a:r>
              <a:rPr lang="de-CH" dirty="0"/>
              <a:t> </a:t>
            </a:r>
            <a:r>
              <a:rPr lang="de-CH" dirty="0" err="1"/>
              <a:t>sviluppo</a:t>
            </a:r>
            <a:r>
              <a:rPr lang="de-CH" dirty="0"/>
              <a:t> di </a:t>
            </a:r>
            <a:r>
              <a:rPr lang="de-CH" dirty="0" err="1"/>
              <a:t>una</a:t>
            </a:r>
            <a:r>
              <a:rPr lang="de-CH" dirty="0"/>
              <a:t> </a:t>
            </a:r>
            <a:r>
              <a:rPr lang="de-CH" dirty="0" err="1"/>
              <a:t>trasposizione</a:t>
            </a:r>
            <a:r>
              <a:rPr lang="de-CH" dirty="0"/>
              <a:t> </a:t>
            </a:r>
            <a:r>
              <a:rPr lang="de-CH" dirty="0" err="1"/>
              <a:t>illustrativa</a:t>
            </a:r>
            <a:r>
              <a:rPr lang="de-CH" dirty="0"/>
              <a:t> in </a:t>
            </a:r>
            <a:r>
              <a:rPr lang="de-CH" dirty="0" err="1"/>
              <a:t>fotografia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ottimo</a:t>
            </a:r>
            <a:r>
              <a:rPr lang="de-CH" dirty="0"/>
              <a:t> </a:t>
            </a:r>
            <a:r>
              <a:rPr lang="de-CH" dirty="0" err="1"/>
              <a:t>esempio</a:t>
            </a:r>
            <a:r>
              <a:rPr lang="de-CH" dirty="0"/>
              <a:t> di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messaggio</a:t>
            </a:r>
            <a:r>
              <a:rPr lang="de-CH" dirty="0"/>
              <a:t> </a:t>
            </a:r>
            <a:r>
              <a:rPr lang="de-CH" dirty="0" err="1"/>
              <a:t>incentrato</a:t>
            </a:r>
            <a:r>
              <a:rPr lang="de-CH" dirty="0"/>
              <a:t> sul </a:t>
            </a:r>
            <a:r>
              <a:rPr lang="de-CH" dirty="0" err="1"/>
              <a:t>problema</a:t>
            </a:r>
            <a:r>
              <a:rPr lang="de-CH" dirty="0"/>
              <a:t> </a:t>
            </a:r>
            <a:r>
              <a:rPr lang="de-CH" dirty="0" err="1"/>
              <a:t>sia</a:t>
            </a:r>
            <a:r>
              <a:rPr lang="de-CH" dirty="0"/>
              <a:t> </a:t>
            </a:r>
            <a:r>
              <a:rPr lang="de-CH" dirty="0" err="1"/>
              <a:t>stato</a:t>
            </a:r>
            <a:r>
              <a:rPr lang="de-CH" dirty="0"/>
              <a:t> </a:t>
            </a:r>
            <a:r>
              <a:rPr lang="de-CH" dirty="0" err="1"/>
              <a:t>trasformato</a:t>
            </a:r>
            <a:r>
              <a:rPr lang="de-CH" dirty="0"/>
              <a:t> in modo </a:t>
            </a:r>
            <a:r>
              <a:rPr lang="de-CH" dirty="0" err="1"/>
              <a:t>creativo</a:t>
            </a:r>
            <a:r>
              <a:rPr lang="de-CH" dirty="0"/>
              <a:t> </a:t>
            </a:r>
            <a:r>
              <a:rPr lang="de-CH" dirty="0" err="1"/>
              <a:t>ed</a:t>
            </a:r>
            <a:r>
              <a:rPr lang="de-CH" dirty="0"/>
              <a:t> </a:t>
            </a:r>
            <a:r>
              <a:rPr lang="de-CH" dirty="0" err="1"/>
              <a:t>efficace</a:t>
            </a:r>
            <a:r>
              <a:rPr lang="de-CH" dirty="0"/>
              <a:t> in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messaggio</a:t>
            </a:r>
            <a:r>
              <a:rPr lang="de-CH" dirty="0"/>
              <a:t> </a:t>
            </a:r>
            <a:r>
              <a:rPr lang="de-CH" dirty="0" err="1"/>
              <a:t>orientato</a:t>
            </a:r>
            <a:r>
              <a:rPr lang="de-CH" dirty="0"/>
              <a:t> alla </a:t>
            </a:r>
            <a:r>
              <a:rPr lang="de-CH" dirty="0" err="1"/>
              <a:t>soluzione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Si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letteralmente</a:t>
            </a:r>
            <a:r>
              <a:rPr lang="de-CH" dirty="0"/>
              <a:t> </a:t>
            </a:r>
            <a:r>
              <a:rPr lang="de-CH" dirty="0" err="1"/>
              <a:t>abbandonato</a:t>
            </a:r>
            <a:r>
              <a:rPr lang="de-CH" dirty="0"/>
              <a:t> il </a:t>
            </a:r>
            <a:r>
              <a:rPr lang="de-CH" dirty="0" err="1"/>
              <a:t>tono</a:t>
            </a:r>
            <a:r>
              <a:rPr lang="de-CH" dirty="0"/>
              <a:t> </a:t>
            </a:r>
            <a:r>
              <a:rPr lang="de-CH" dirty="0" err="1"/>
              <a:t>moralista</a:t>
            </a:r>
            <a:r>
              <a:rPr lang="de-CH" dirty="0"/>
              <a:t> per </a:t>
            </a:r>
            <a:r>
              <a:rPr lang="de-CH" dirty="0" err="1"/>
              <a:t>sottolineare</a:t>
            </a:r>
            <a:r>
              <a:rPr lang="de-CH" dirty="0"/>
              <a:t> la </a:t>
            </a:r>
            <a:r>
              <a:rPr lang="de-CH" dirty="0" err="1"/>
              <a:t>capacità</a:t>
            </a:r>
            <a:r>
              <a:rPr lang="de-CH" dirty="0"/>
              <a:t> di </a:t>
            </a:r>
            <a:r>
              <a:rPr lang="de-CH" dirty="0" err="1"/>
              <a:t>rilassarsi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divertirsi</a:t>
            </a:r>
            <a:r>
              <a:rPr lang="de-CH" dirty="0"/>
              <a:t> </a:t>
            </a:r>
            <a:r>
              <a:rPr lang="de-CH" dirty="0" err="1"/>
              <a:t>anche</a:t>
            </a:r>
            <a:r>
              <a:rPr lang="de-CH" dirty="0"/>
              <a:t> senza </a:t>
            </a:r>
            <a:r>
              <a:rPr lang="de-CH" dirty="0" err="1"/>
              <a:t>fumare</a:t>
            </a:r>
            <a:r>
              <a:rPr lang="de-CH" dirty="0"/>
              <a:t> </a:t>
            </a:r>
            <a:r>
              <a:rPr lang="de-CH" dirty="0" err="1"/>
              <a:t>erba</a:t>
            </a:r>
            <a:r>
              <a:rPr lang="de-CH" dirty="0"/>
              <a:t> (</a:t>
            </a:r>
            <a:r>
              <a:rPr lang="de-CH" dirty="0" err="1"/>
              <a:t>testo</a:t>
            </a:r>
            <a:r>
              <a:rPr lang="de-CH" dirty="0"/>
              <a:t> </a:t>
            </a:r>
            <a:r>
              <a:rPr lang="de-CH" dirty="0" err="1"/>
              <a:t>aggiuntivo</a:t>
            </a:r>
            <a:r>
              <a:rPr lang="de-CH" dirty="0"/>
              <a:t>).</a:t>
            </a:r>
          </a:p>
          <a:p>
            <a:endParaRPr lang="de-CH" dirty="0"/>
          </a:p>
          <a:p>
            <a:r>
              <a:rPr lang="de-CH" dirty="0"/>
              <a:t>Al </a:t>
            </a:r>
            <a:r>
              <a:rPr lang="de-CH" dirty="0" err="1"/>
              <a:t>posto</a:t>
            </a:r>
            <a:r>
              <a:rPr lang="de-CH" dirty="0"/>
              <a:t> </a:t>
            </a:r>
            <a:r>
              <a:rPr lang="de-CH" dirty="0" err="1"/>
              <a:t>dell'avvertimento</a:t>
            </a:r>
            <a:r>
              <a:rPr lang="de-CH" dirty="0"/>
              <a:t> «Dai alle </a:t>
            </a:r>
            <a:r>
              <a:rPr lang="de-CH" dirty="0" err="1"/>
              <a:t>droghe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dito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ti</a:t>
            </a:r>
            <a:r>
              <a:rPr lang="de-CH" dirty="0"/>
              <a:t> </a:t>
            </a:r>
            <a:r>
              <a:rPr lang="de-CH" dirty="0" err="1"/>
              <a:t>prenderanno</a:t>
            </a:r>
            <a:r>
              <a:rPr lang="de-CH" dirty="0"/>
              <a:t> </a:t>
            </a:r>
            <a:r>
              <a:rPr lang="de-CH" dirty="0" err="1"/>
              <a:t>tutto</a:t>
            </a:r>
            <a:r>
              <a:rPr lang="de-CH" dirty="0"/>
              <a:t>»,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stato</a:t>
            </a:r>
            <a:r>
              <a:rPr lang="de-CH" dirty="0"/>
              <a:t> </a:t>
            </a:r>
            <a:r>
              <a:rPr lang="de-CH" dirty="0" err="1"/>
              <a:t>scelto</a:t>
            </a:r>
            <a:r>
              <a:rPr lang="de-CH" dirty="0"/>
              <a:t> il </a:t>
            </a:r>
            <a:r>
              <a:rPr lang="de-CH" dirty="0" err="1"/>
              <a:t>titolo</a:t>
            </a:r>
            <a:r>
              <a:rPr lang="de-CH" dirty="0"/>
              <a:t> «Mi </a:t>
            </a:r>
            <a:r>
              <a:rPr lang="de-CH" dirty="0" err="1"/>
              <a:t>fa</a:t>
            </a:r>
            <a:r>
              <a:rPr lang="de-CH" dirty="0"/>
              <a:t> </a:t>
            </a:r>
            <a:r>
              <a:rPr lang="de-CH" dirty="0" err="1"/>
              <a:t>schifo</a:t>
            </a:r>
            <a:r>
              <a:rPr lang="de-CH" dirty="0"/>
              <a:t>».</a:t>
            </a:r>
          </a:p>
          <a:p>
            <a:endParaRPr lang="de-CH" dirty="0"/>
          </a:p>
          <a:p>
            <a:r>
              <a:rPr lang="de-CH" dirty="0"/>
              <a:t>Si </a:t>
            </a:r>
            <a:r>
              <a:rPr lang="de-CH" dirty="0" err="1"/>
              <a:t>tratta</a:t>
            </a:r>
            <a:r>
              <a:rPr lang="de-CH" dirty="0"/>
              <a:t> di </a:t>
            </a:r>
            <a:r>
              <a:rPr lang="de-CH" dirty="0" err="1"/>
              <a:t>un'affermazione</a:t>
            </a:r>
            <a:r>
              <a:rPr lang="de-CH" dirty="0"/>
              <a:t> personale sotto forma di </a:t>
            </a:r>
            <a:r>
              <a:rPr lang="de-CH" dirty="0" err="1"/>
              <a:t>messaggio</a:t>
            </a:r>
            <a:r>
              <a:rPr lang="de-CH" dirty="0"/>
              <a:t> in prima </a:t>
            </a:r>
            <a:r>
              <a:rPr lang="de-CH" dirty="0" err="1"/>
              <a:t>persona</a:t>
            </a:r>
            <a:r>
              <a:rPr lang="de-CH" dirty="0"/>
              <a:t>, </a:t>
            </a:r>
            <a:r>
              <a:rPr lang="de-CH" dirty="0" err="1"/>
              <a:t>che</a:t>
            </a:r>
            <a:r>
              <a:rPr lang="de-CH" dirty="0"/>
              <a:t> </a:t>
            </a:r>
            <a:r>
              <a:rPr lang="de-CH" dirty="0" err="1"/>
              <a:t>risulta</a:t>
            </a:r>
            <a:r>
              <a:rPr lang="de-CH" dirty="0"/>
              <a:t> </a:t>
            </a:r>
            <a:r>
              <a:rPr lang="de-CH" dirty="0" err="1"/>
              <a:t>quindi</a:t>
            </a:r>
            <a:r>
              <a:rPr lang="de-CH" dirty="0"/>
              <a:t> più </a:t>
            </a:r>
            <a:r>
              <a:rPr lang="de-CH" dirty="0" err="1"/>
              <a:t>credibile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meno </a:t>
            </a:r>
            <a:r>
              <a:rPr lang="de-CH" dirty="0" err="1"/>
              <a:t>moralista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47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Le </a:t>
            </a:r>
            <a:r>
              <a:rPr lang="de-CH" b="1" dirty="0" err="1"/>
              <a:t>parole</a:t>
            </a:r>
            <a:r>
              <a:rPr lang="de-CH" b="1" dirty="0"/>
              <a:t> </a:t>
            </a:r>
            <a:r>
              <a:rPr lang="de-CH" b="1" dirty="0" err="1"/>
              <a:t>lasciano</a:t>
            </a:r>
            <a:r>
              <a:rPr lang="de-CH" b="1" dirty="0"/>
              <a:t> </a:t>
            </a:r>
            <a:r>
              <a:rPr lang="de-CH" b="1" dirty="0" err="1"/>
              <a:t>traccia</a:t>
            </a:r>
            <a:endParaRPr lang="de-CH" b="1" dirty="0"/>
          </a:p>
          <a:p>
            <a:endParaRPr lang="de-CH" dirty="0"/>
          </a:p>
          <a:p>
            <a:r>
              <a:rPr lang="de-CH" dirty="0"/>
              <a:t>Il </a:t>
            </a:r>
            <a:r>
              <a:rPr lang="de-CH" dirty="0" err="1"/>
              <a:t>testo</a:t>
            </a:r>
            <a:r>
              <a:rPr lang="de-CH" dirty="0"/>
              <a:t>:</a:t>
            </a:r>
          </a:p>
          <a:p>
            <a:r>
              <a:rPr lang="de-CH" dirty="0" err="1"/>
              <a:t>Anche</a:t>
            </a:r>
            <a:r>
              <a:rPr lang="de-CH" dirty="0"/>
              <a:t> in </a:t>
            </a:r>
            <a:r>
              <a:rPr lang="de-CH" dirty="0" err="1"/>
              <a:t>questo</a:t>
            </a:r>
            <a:r>
              <a:rPr lang="de-CH" dirty="0"/>
              <a:t> </a:t>
            </a:r>
            <a:r>
              <a:rPr lang="de-CH" dirty="0" err="1"/>
              <a:t>caso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stato</a:t>
            </a:r>
            <a:r>
              <a:rPr lang="de-CH" dirty="0"/>
              <a:t> </a:t>
            </a:r>
            <a:r>
              <a:rPr lang="de-CH" dirty="0" err="1"/>
              <a:t>ripreso</a:t>
            </a:r>
            <a:r>
              <a:rPr lang="de-CH" dirty="0"/>
              <a:t> il </a:t>
            </a:r>
            <a:r>
              <a:rPr lang="de-CH" dirty="0" err="1"/>
              <a:t>testo</a:t>
            </a:r>
            <a:r>
              <a:rPr lang="de-CH" dirty="0"/>
              <a:t>, </a:t>
            </a:r>
            <a:r>
              <a:rPr lang="de-CH" dirty="0" err="1"/>
              <a:t>ovvero</a:t>
            </a:r>
            <a:r>
              <a:rPr lang="de-CH" dirty="0"/>
              <a:t> il </a:t>
            </a:r>
            <a:r>
              <a:rPr lang="de-CH" dirty="0" err="1"/>
              <a:t>titolo</a:t>
            </a:r>
            <a:r>
              <a:rPr lang="de-CH" dirty="0"/>
              <a:t>, </a:t>
            </a:r>
            <a:r>
              <a:rPr lang="de-CH" dirty="0" err="1"/>
              <a:t>ma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stato</a:t>
            </a:r>
            <a:r>
              <a:rPr lang="de-CH" dirty="0"/>
              <a:t> </a:t>
            </a:r>
            <a:r>
              <a:rPr lang="de-CH" dirty="0" err="1"/>
              <a:t>integrato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la </a:t>
            </a:r>
            <a:r>
              <a:rPr lang="de-CH" dirty="0" err="1"/>
              <a:t>frase</a:t>
            </a:r>
            <a:r>
              <a:rPr lang="de-CH" dirty="0"/>
              <a:t> </a:t>
            </a:r>
            <a:r>
              <a:rPr lang="de-CH" dirty="0" err="1"/>
              <a:t>aggiuntiva</a:t>
            </a:r>
            <a:r>
              <a:rPr lang="de-CH" dirty="0"/>
              <a:t> «CYBERMOBBING – </a:t>
            </a:r>
            <a:r>
              <a:rPr lang="de-CH" dirty="0" err="1"/>
              <a:t>Riconoscerlo</a:t>
            </a:r>
            <a:r>
              <a:rPr lang="de-CH" dirty="0"/>
              <a:t>. </a:t>
            </a:r>
            <a:r>
              <a:rPr lang="de-CH" dirty="0" err="1"/>
              <a:t>Floccare</a:t>
            </a:r>
            <a:r>
              <a:rPr lang="de-CH" dirty="0"/>
              <a:t>. </a:t>
            </a:r>
            <a:r>
              <a:rPr lang="de-CH" dirty="0" err="1"/>
              <a:t>Chiedere</a:t>
            </a:r>
            <a:r>
              <a:rPr lang="de-CH" dirty="0"/>
              <a:t> </a:t>
            </a:r>
            <a:r>
              <a:rPr lang="de-CH" dirty="0" err="1"/>
              <a:t>aiuto</a:t>
            </a:r>
            <a:r>
              <a:rPr lang="de-CH" dirty="0"/>
              <a:t>».</a:t>
            </a:r>
          </a:p>
          <a:p>
            <a:r>
              <a:rPr lang="de-CH" dirty="0"/>
              <a:t> </a:t>
            </a:r>
            <a:r>
              <a:rPr lang="de-CH" dirty="0" err="1"/>
              <a:t>Inoltre</a:t>
            </a:r>
            <a:r>
              <a:rPr lang="de-CH" dirty="0"/>
              <a:t>, </a:t>
            </a:r>
            <a:r>
              <a:rPr lang="de-CH" dirty="0" err="1"/>
              <a:t>con</a:t>
            </a:r>
            <a:r>
              <a:rPr lang="de-CH" dirty="0"/>
              <a:t> «BRUTTA, STREGA, VITTIMA» </a:t>
            </a:r>
            <a:r>
              <a:rPr lang="de-CH" dirty="0" err="1"/>
              <a:t>viene</a:t>
            </a:r>
            <a:r>
              <a:rPr lang="de-CH" dirty="0"/>
              <a:t> </a:t>
            </a:r>
            <a:r>
              <a:rPr lang="de-CH" dirty="0" err="1"/>
              <a:t>chiarito</a:t>
            </a:r>
            <a:r>
              <a:rPr lang="de-CH" dirty="0"/>
              <a:t> </a:t>
            </a:r>
            <a:r>
              <a:rPr lang="de-CH" dirty="0" err="1"/>
              <a:t>che</a:t>
            </a:r>
            <a:r>
              <a:rPr lang="de-CH" dirty="0"/>
              <a:t> si </a:t>
            </a:r>
            <a:r>
              <a:rPr lang="de-CH" dirty="0" err="1"/>
              <a:t>tratta</a:t>
            </a:r>
            <a:r>
              <a:rPr lang="de-CH" dirty="0"/>
              <a:t> di </a:t>
            </a:r>
            <a:r>
              <a:rPr lang="de-CH" dirty="0" err="1"/>
              <a:t>cyberbullismo</a:t>
            </a:r>
            <a:r>
              <a:rPr lang="de-CH" dirty="0"/>
              <a:t>.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impressionante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questi</a:t>
            </a:r>
            <a:r>
              <a:rPr lang="de-CH" dirty="0"/>
              <a:t> </a:t>
            </a:r>
            <a:r>
              <a:rPr lang="de-CH" dirty="0" err="1"/>
              <a:t>tre</a:t>
            </a:r>
            <a:r>
              <a:rPr lang="de-CH" dirty="0"/>
              <a:t> </a:t>
            </a:r>
            <a:r>
              <a:rPr lang="de-CH" dirty="0" err="1"/>
              <a:t>termini</a:t>
            </a:r>
            <a:r>
              <a:rPr lang="de-CH" dirty="0"/>
              <a:t> si </a:t>
            </a:r>
            <a:r>
              <a:rPr lang="de-CH" dirty="0" err="1"/>
              <a:t>avvolgano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cappio</a:t>
            </a:r>
            <a:r>
              <a:rPr lang="de-CH" dirty="0"/>
              <a:t> </a:t>
            </a:r>
            <a:r>
              <a:rPr lang="de-CH" dirty="0" err="1"/>
              <a:t>intorno</a:t>
            </a:r>
            <a:r>
              <a:rPr lang="de-CH" dirty="0"/>
              <a:t> al </a:t>
            </a:r>
            <a:r>
              <a:rPr lang="de-CH" dirty="0" err="1"/>
              <a:t>collo</a:t>
            </a:r>
            <a:r>
              <a:rPr lang="de-CH" dirty="0"/>
              <a:t>.</a:t>
            </a:r>
          </a:p>
          <a:p>
            <a:r>
              <a:rPr lang="de-CH" dirty="0"/>
              <a:t>Il </a:t>
            </a:r>
            <a:r>
              <a:rPr lang="de-CH" dirty="0" err="1"/>
              <a:t>testo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strutturato</a:t>
            </a:r>
            <a:r>
              <a:rPr lang="de-CH" dirty="0"/>
              <a:t> in modo </a:t>
            </a:r>
            <a:r>
              <a:rPr lang="de-CH" dirty="0" err="1"/>
              <a:t>tale</a:t>
            </a:r>
            <a:r>
              <a:rPr lang="de-CH" dirty="0"/>
              <a:t> </a:t>
            </a:r>
            <a:r>
              <a:rPr lang="de-CH" dirty="0" err="1"/>
              <a:t>che</a:t>
            </a:r>
            <a:r>
              <a:rPr lang="de-CH" dirty="0"/>
              <a:t> il </a:t>
            </a:r>
            <a:r>
              <a:rPr lang="de-CH" dirty="0" err="1"/>
              <a:t>titolo</a:t>
            </a:r>
            <a:r>
              <a:rPr lang="de-CH" dirty="0"/>
              <a:t> </a:t>
            </a:r>
            <a:r>
              <a:rPr lang="de-CH" dirty="0" err="1"/>
              <a:t>richiama</a:t>
            </a:r>
            <a:r>
              <a:rPr lang="de-CH" dirty="0"/>
              <a:t> </a:t>
            </a:r>
            <a:r>
              <a:rPr lang="de-CH" dirty="0" err="1"/>
              <a:t>l'attenzione</a:t>
            </a:r>
            <a:r>
              <a:rPr lang="de-CH" dirty="0"/>
              <a:t> sul </a:t>
            </a:r>
            <a:r>
              <a:rPr lang="de-CH" dirty="0" err="1"/>
              <a:t>problema</a:t>
            </a:r>
            <a:r>
              <a:rPr lang="de-CH" dirty="0"/>
              <a:t>, </a:t>
            </a:r>
            <a:r>
              <a:rPr lang="de-CH" dirty="0" err="1"/>
              <a:t>mentre</a:t>
            </a:r>
            <a:r>
              <a:rPr lang="de-CH" dirty="0"/>
              <a:t> la «</a:t>
            </a:r>
            <a:r>
              <a:rPr lang="de-CH" dirty="0" err="1"/>
              <a:t>baseline</a:t>
            </a:r>
            <a:r>
              <a:rPr lang="de-CH" dirty="0"/>
              <a:t>»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orientata</a:t>
            </a:r>
            <a:r>
              <a:rPr lang="de-CH" dirty="0"/>
              <a:t> alla </a:t>
            </a:r>
            <a:r>
              <a:rPr lang="de-CH" dirty="0" err="1"/>
              <a:t>soluzione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 err="1"/>
              <a:t>Riguardo</a:t>
            </a:r>
            <a:r>
              <a:rPr lang="de-CH" dirty="0"/>
              <a:t> </a:t>
            </a:r>
            <a:r>
              <a:rPr lang="de-CH" dirty="0" err="1"/>
              <a:t>all'immagine</a:t>
            </a:r>
            <a:r>
              <a:rPr lang="de-CH" dirty="0"/>
              <a:t>:</a:t>
            </a:r>
          </a:p>
          <a:p>
            <a:r>
              <a:rPr lang="de-CH" dirty="0"/>
              <a:t>Nel progetto, </a:t>
            </a:r>
            <a:r>
              <a:rPr lang="de-CH" dirty="0" err="1"/>
              <a:t>l'autore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la </a:t>
            </a:r>
            <a:r>
              <a:rPr lang="de-CH" dirty="0" err="1"/>
              <a:t>vittima</a:t>
            </a:r>
            <a:r>
              <a:rPr lang="de-CH" dirty="0"/>
              <a:t> </a:t>
            </a:r>
            <a:r>
              <a:rPr lang="de-CH" dirty="0" err="1"/>
              <a:t>sono</a:t>
            </a:r>
            <a:r>
              <a:rPr lang="de-CH" dirty="0"/>
              <a:t> </a:t>
            </a:r>
            <a:r>
              <a:rPr lang="de-CH" dirty="0" err="1"/>
              <a:t>stati</a:t>
            </a:r>
            <a:r>
              <a:rPr lang="de-CH" dirty="0"/>
              <a:t> </a:t>
            </a:r>
            <a:r>
              <a:rPr lang="de-CH" dirty="0" err="1"/>
              <a:t>fotografati</a:t>
            </a:r>
            <a:r>
              <a:rPr lang="de-CH" dirty="0"/>
              <a:t> di </a:t>
            </a:r>
            <a:r>
              <a:rPr lang="de-CH" dirty="0" err="1"/>
              <a:t>spalle</a:t>
            </a:r>
            <a:r>
              <a:rPr lang="de-CH" dirty="0"/>
              <a:t>. </a:t>
            </a:r>
            <a:r>
              <a:rPr lang="de-CH" dirty="0" err="1"/>
              <a:t>Quando</a:t>
            </a:r>
            <a:r>
              <a:rPr lang="de-CH" dirty="0"/>
              <a:t> </a:t>
            </a:r>
            <a:r>
              <a:rPr lang="de-CH" dirty="0" err="1"/>
              <a:t>una</a:t>
            </a:r>
            <a:r>
              <a:rPr lang="de-CH" dirty="0"/>
              <a:t> </a:t>
            </a:r>
            <a:r>
              <a:rPr lang="de-CH" dirty="0" err="1"/>
              <a:t>persona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visibile</a:t>
            </a:r>
            <a:r>
              <a:rPr lang="de-CH" dirty="0"/>
              <a:t> di fronte,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nel</a:t>
            </a:r>
            <a:r>
              <a:rPr lang="de-CH" dirty="0"/>
              <a:t> </a:t>
            </a:r>
            <a:r>
              <a:rPr lang="de-CH" dirty="0" err="1"/>
              <a:t>manifesto</a:t>
            </a:r>
            <a:r>
              <a:rPr lang="de-CH" dirty="0"/>
              <a:t> </a:t>
            </a:r>
            <a:r>
              <a:rPr lang="de-CH" dirty="0" err="1"/>
              <a:t>elaborato</a:t>
            </a:r>
            <a:r>
              <a:rPr lang="de-CH" dirty="0"/>
              <a:t>, </a:t>
            </a:r>
            <a:r>
              <a:rPr lang="de-CH" dirty="0" err="1"/>
              <a:t>l'effetto</a:t>
            </a:r>
            <a:r>
              <a:rPr lang="de-CH" dirty="0"/>
              <a:t> </a:t>
            </a:r>
            <a:r>
              <a:rPr lang="de-CH" dirty="0" err="1"/>
              <a:t>sull'osservatore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molto più forte.</a:t>
            </a:r>
          </a:p>
          <a:p>
            <a:r>
              <a:rPr lang="de-CH" dirty="0"/>
              <a:t>In </a:t>
            </a:r>
            <a:r>
              <a:rPr lang="de-CH" dirty="0" err="1"/>
              <a:t>linea</a:t>
            </a:r>
            <a:r>
              <a:rPr lang="de-CH" dirty="0"/>
              <a:t> di </a:t>
            </a:r>
            <a:r>
              <a:rPr lang="de-CH" dirty="0" err="1"/>
              <a:t>massima</a:t>
            </a:r>
            <a:r>
              <a:rPr lang="de-CH" dirty="0"/>
              <a:t>,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buon</a:t>
            </a:r>
            <a:r>
              <a:rPr lang="de-CH" dirty="0"/>
              <a:t> design vive di </a:t>
            </a:r>
            <a:r>
              <a:rPr lang="de-CH" dirty="0" err="1"/>
              <a:t>contrasti</a:t>
            </a:r>
            <a:r>
              <a:rPr lang="de-CH" dirty="0"/>
              <a:t>. In </a:t>
            </a:r>
            <a:r>
              <a:rPr lang="de-CH" dirty="0" err="1"/>
              <a:t>questo</a:t>
            </a:r>
            <a:r>
              <a:rPr lang="de-CH" dirty="0"/>
              <a:t> </a:t>
            </a:r>
            <a:r>
              <a:rPr lang="de-CH" dirty="0" err="1"/>
              <a:t>manifesto</a:t>
            </a:r>
            <a:r>
              <a:rPr lang="de-CH" dirty="0"/>
              <a:t>, il </a:t>
            </a:r>
            <a:r>
              <a:rPr lang="de-CH" dirty="0" err="1"/>
              <a:t>contrasto</a:t>
            </a:r>
            <a:r>
              <a:rPr lang="de-CH" dirty="0"/>
              <a:t> </a:t>
            </a:r>
            <a:r>
              <a:rPr lang="de-CH" dirty="0" err="1"/>
              <a:t>chiaro-scuro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il </a:t>
            </a:r>
            <a:r>
              <a:rPr lang="de-CH" dirty="0" err="1"/>
              <a:t>contrasto</a:t>
            </a:r>
            <a:r>
              <a:rPr lang="de-CH" dirty="0"/>
              <a:t> </a:t>
            </a:r>
            <a:r>
              <a:rPr lang="de-CH" dirty="0" err="1"/>
              <a:t>grande</a:t>
            </a:r>
            <a:r>
              <a:rPr lang="de-CH" dirty="0"/>
              <a:t>-piccolo – </a:t>
            </a:r>
            <a:r>
              <a:rPr lang="de-CH" dirty="0" err="1"/>
              <a:t>l'autore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raffigurato</a:t>
            </a:r>
            <a:r>
              <a:rPr lang="de-CH" dirty="0"/>
              <a:t> </a:t>
            </a:r>
            <a:r>
              <a:rPr lang="de-CH" dirty="0" err="1"/>
              <a:t>piccolo</a:t>
            </a:r>
            <a:r>
              <a:rPr lang="de-CH" dirty="0"/>
              <a:t> </a:t>
            </a:r>
            <a:r>
              <a:rPr lang="de-CH" dirty="0" err="1"/>
              <a:t>sullo</a:t>
            </a:r>
            <a:r>
              <a:rPr lang="de-CH" dirty="0"/>
              <a:t> </a:t>
            </a:r>
            <a:r>
              <a:rPr lang="de-CH" dirty="0" err="1"/>
              <a:t>sfondo</a:t>
            </a:r>
            <a:r>
              <a:rPr lang="de-CH" dirty="0"/>
              <a:t>, la </a:t>
            </a:r>
            <a:r>
              <a:rPr lang="de-CH" dirty="0" err="1"/>
              <a:t>vittima</a:t>
            </a:r>
            <a:r>
              <a:rPr lang="de-CH" dirty="0"/>
              <a:t> </a:t>
            </a:r>
            <a:r>
              <a:rPr lang="de-CH" dirty="0" err="1"/>
              <a:t>grande</a:t>
            </a:r>
            <a:r>
              <a:rPr lang="de-CH" dirty="0"/>
              <a:t> in </a:t>
            </a:r>
            <a:r>
              <a:rPr lang="de-CH" dirty="0" err="1"/>
              <a:t>primo</a:t>
            </a:r>
            <a:r>
              <a:rPr lang="de-CH" dirty="0"/>
              <a:t> piano – </a:t>
            </a:r>
            <a:r>
              <a:rPr lang="de-CH" dirty="0" err="1"/>
              <a:t>sono</a:t>
            </a:r>
            <a:r>
              <a:rPr lang="de-CH" dirty="0"/>
              <a:t> </a:t>
            </a:r>
            <a:r>
              <a:rPr lang="de-CH" dirty="0" err="1"/>
              <a:t>particolarmente</a:t>
            </a:r>
            <a:r>
              <a:rPr lang="de-CH" dirty="0"/>
              <a:t> </a:t>
            </a:r>
            <a:r>
              <a:rPr lang="de-CH" dirty="0" err="1"/>
              <a:t>ben</a:t>
            </a:r>
            <a:r>
              <a:rPr lang="de-CH" dirty="0"/>
              <a:t> </a:t>
            </a:r>
            <a:r>
              <a:rPr lang="de-CH" dirty="0" err="1"/>
              <a:t>riusciti</a:t>
            </a:r>
            <a:r>
              <a:rPr lang="de-CH" dirty="0"/>
              <a:t>.</a:t>
            </a:r>
          </a:p>
          <a:p>
            <a:r>
              <a:rPr lang="de-CH" dirty="0"/>
              <a:t>Ben </a:t>
            </a:r>
            <a:r>
              <a:rPr lang="de-CH" dirty="0" err="1"/>
              <a:t>riuscita</a:t>
            </a:r>
            <a:r>
              <a:rPr lang="de-CH" dirty="0"/>
              <a:t> </a:t>
            </a:r>
            <a:r>
              <a:rPr lang="de-CH" dirty="0" err="1"/>
              <a:t>anche</a:t>
            </a:r>
            <a:r>
              <a:rPr lang="de-CH" dirty="0"/>
              <a:t> la </a:t>
            </a:r>
            <a:r>
              <a:rPr lang="de-CH" dirty="0" err="1"/>
              <a:t>riduzione</a:t>
            </a:r>
            <a:r>
              <a:rPr lang="de-CH" dirty="0"/>
              <a:t> </a:t>
            </a:r>
            <a:r>
              <a:rPr lang="de-CH" dirty="0" err="1"/>
              <a:t>all'essenziale</a:t>
            </a:r>
            <a:r>
              <a:rPr lang="de-CH" dirty="0"/>
              <a:t>. </a:t>
            </a:r>
            <a:r>
              <a:rPr lang="de-CH" dirty="0" err="1"/>
              <a:t>Mentre</a:t>
            </a:r>
            <a:r>
              <a:rPr lang="de-CH" dirty="0"/>
              <a:t> </a:t>
            </a:r>
            <a:r>
              <a:rPr lang="de-CH" dirty="0" err="1"/>
              <a:t>nel</a:t>
            </a:r>
            <a:r>
              <a:rPr lang="de-CH" dirty="0"/>
              <a:t> progetto si </a:t>
            </a:r>
            <a:r>
              <a:rPr lang="de-CH" dirty="0" err="1"/>
              <a:t>vede</a:t>
            </a:r>
            <a:r>
              <a:rPr lang="de-CH" dirty="0"/>
              <a:t> molto </a:t>
            </a:r>
            <a:r>
              <a:rPr lang="de-CH" dirty="0" err="1"/>
              <a:t>dell'ambiente</a:t>
            </a:r>
            <a:r>
              <a:rPr lang="de-CH" dirty="0"/>
              <a:t>, </a:t>
            </a:r>
            <a:r>
              <a:rPr lang="de-CH" dirty="0" err="1"/>
              <a:t>dello</a:t>
            </a:r>
            <a:r>
              <a:rPr lang="de-CH" dirty="0"/>
              <a:t> </a:t>
            </a:r>
            <a:r>
              <a:rPr lang="de-CH" dirty="0" err="1"/>
              <a:t>spazio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degli</a:t>
            </a:r>
            <a:r>
              <a:rPr lang="de-CH" dirty="0"/>
              <a:t> </a:t>
            </a:r>
            <a:r>
              <a:rPr lang="de-CH" dirty="0" err="1"/>
              <a:t>oggetti</a:t>
            </a:r>
            <a:r>
              <a:rPr lang="de-CH" dirty="0"/>
              <a:t>, il </a:t>
            </a:r>
            <a:r>
              <a:rPr lang="de-CH" dirty="0" err="1"/>
              <a:t>manifesto</a:t>
            </a:r>
            <a:r>
              <a:rPr lang="de-CH" dirty="0"/>
              <a:t> </a:t>
            </a:r>
            <a:r>
              <a:rPr lang="de-CH" dirty="0" err="1"/>
              <a:t>realizzato</a:t>
            </a:r>
            <a:r>
              <a:rPr lang="de-CH" dirty="0"/>
              <a:t> si </a:t>
            </a:r>
            <a:r>
              <a:rPr lang="de-CH" dirty="0" err="1"/>
              <a:t>concentra</a:t>
            </a:r>
            <a:r>
              <a:rPr lang="de-CH" dirty="0"/>
              <a:t> </a:t>
            </a:r>
            <a:r>
              <a:rPr lang="de-CH" dirty="0" err="1"/>
              <a:t>sulle</a:t>
            </a:r>
            <a:r>
              <a:rPr lang="de-CH" dirty="0"/>
              <a:t> </a:t>
            </a:r>
            <a:r>
              <a:rPr lang="de-CH" dirty="0" err="1"/>
              <a:t>persone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sul </a:t>
            </a:r>
            <a:r>
              <a:rPr lang="de-CH" dirty="0" err="1"/>
              <a:t>testo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3927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 err="1"/>
              <a:t>Spegni</a:t>
            </a:r>
            <a:r>
              <a:rPr lang="de-CH" b="1" dirty="0"/>
              <a:t> il </a:t>
            </a:r>
            <a:r>
              <a:rPr lang="de-CH" b="1" dirty="0" err="1"/>
              <a:t>cellulare</a:t>
            </a:r>
            <a:r>
              <a:rPr lang="de-CH" b="1" dirty="0"/>
              <a:t>, </a:t>
            </a:r>
            <a:r>
              <a:rPr lang="de-CH" b="1" dirty="0" err="1"/>
              <a:t>evita</a:t>
            </a:r>
            <a:r>
              <a:rPr lang="de-CH" b="1" dirty="0"/>
              <a:t> </a:t>
            </a:r>
            <a:r>
              <a:rPr lang="de-CH" b="1" dirty="0" err="1"/>
              <a:t>pericoli</a:t>
            </a:r>
            <a:endParaRPr lang="de-CH" dirty="0"/>
          </a:p>
          <a:p>
            <a:endParaRPr lang="de-CH" dirty="0"/>
          </a:p>
          <a:p>
            <a:r>
              <a:rPr lang="de-CH" dirty="0" err="1"/>
              <a:t>Concentrarsi</a:t>
            </a:r>
            <a:r>
              <a:rPr lang="de-CH" dirty="0"/>
              <a:t> </a:t>
            </a:r>
            <a:r>
              <a:rPr lang="de-CH" dirty="0" err="1"/>
              <a:t>sull'essenziale</a:t>
            </a:r>
            <a:r>
              <a:rPr lang="de-CH" dirty="0"/>
              <a:t> </a:t>
            </a:r>
            <a:r>
              <a:rPr lang="de-CH" dirty="0" err="1"/>
              <a:t>nella</a:t>
            </a:r>
            <a:r>
              <a:rPr lang="de-CH" dirty="0"/>
              <a:t> </a:t>
            </a:r>
            <a:r>
              <a:rPr lang="de-CH" dirty="0" err="1"/>
              <a:t>rappresentazione</a:t>
            </a:r>
            <a:r>
              <a:rPr lang="de-CH" dirty="0"/>
              <a:t> </a:t>
            </a:r>
            <a:r>
              <a:rPr lang="de-CH" dirty="0" err="1"/>
              <a:t>visiva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testuale</a:t>
            </a:r>
            <a:r>
              <a:rPr lang="de-CH" dirty="0"/>
              <a:t>:</a:t>
            </a:r>
          </a:p>
          <a:p>
            <a:r>
              <a:rPr lang="de-CH" dirty="0" err="1"/>
              <a:t>mentre</a:t>
            </a:r>
            <a:r>
              <a:rPr lang="de-CH" dirty="0"/>
              <a:t> i </a:t>
            </a:r>
            <a:r>
              <a:rPr lang="de-CH" dirty="0" err="1"/>
              <a:t>manifesti</a:t>
            </a:r>
            <a:r>
              <a:rPr lang="de-CH" dirty="0"/>
              <a:t> </a:t>
            </a:r>
            <a:r>
              <a:rPr lang="de-CH" dirty="0" err="1"/>
              <a:t>visti</a:t>
            </a:r>
            <a:r>
              <a:rPr lang="de-CH" dirty="0"/>
              <a:t> </a:t>
            </a:r>
            <a:r>
              <a:rPr lang="de-CH" dirty="0" err="1"/>
              <a:t>finora</a:t>
            </a:r>
            <a:r>
              <a:rPr lang="de-CH" dirty="0"/>
              <a:t> </a:t>
            </a:r>
            <a:r>
              <a:rPr lang="de-CH" dirty="0" err="1"/>
              <a:t>sono</a:t>
            </a:r>
            <a:r>
              <a:rPr lang="de-CH" dirty="0"/>
              <a:t> </a:t>
            </a:r>
            <a:r>
              <a:rPr lang="de-CH" dirty="0" err="1"/>
              <a:t>stati</a:t>
            </a:r>
            <a:r>
              <a:rPr lang="de-CH" dirty="0"/>
              <a:t> </a:t>
            </a:r>
            <a:r>
              <a:rPr lang="de-CH" dirty="0" err="1"/>
              <a:t>realizzati</a:t>
            </a:r>
            <a:r>
              <a:rPr lang="de-CH" dirty="0"/>
              <a:t> </a:t>
            </a:r>
            <a:r>
              <a:rPr lang="de-CH" dirty="0" err="1"/>
              <a:t>fotograficamente</a:t>
            </a:r>
            <a:r>
              <a:rPr lang="de-CH" dirty="0"/>
              <a:t>, </a:t>
            </a:r>
            <a:r>
              <a:rPr lang="de-CH" dirty="0" err="1"/>
              <a:t>questo</a:t>
            </a:r>
            <a:r>
              <a:rPr lang="de-CH" dirty="0"/>
              <a:t> </a:t>
            </a:r>
            <a:r>
              <a:rPr lang="de-CH" dirty="0" err="1"/>
              <a:t>esempio</a:t>
            </a:r>
            <a:r>
              <a:rPr lang="de-CH" dirty="0"/>
              <a:t> </a:t>
            </a:r>
            <a:r>
              <a:rPr lang="de-CH" dirty="0" err="1"/>
              <a:t>mostra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messaggio</a:t>
            </a:r>
            <a:r>
              <a:rPr lang="de-CH" dirty="0"/>
              <a:t> </a:t>
            </a:r>
            <a:r>
              <a:rPr lang="de-CH" dirty="0" err="1"/>
              <a:t>possa</a:t>
            </a:r>
            <a:r>
              <a:rPr lang="de-CH" dirty="0"/>
              <a:t> </a:t>
            </a:r>
            <a:r>
              <a:rPr lang="de-CH" dirty="0" err="1"/>
              <a:t>essere</a:t>
            </a:r>
            <a:r>
              <a:rPr lang="de-CH" dirty="0"/>
              <a:t> </a:t>
            </a:r>
            <a:r>
              <a:rPr lang="de-CH" dirty="0" err="1"/>
              <a:t>trasmesso</a:t>
            </a:r>
            <a:r>
              <a:rPr lang="de-CH" dirty="0"/>
              <a:t> in modo </a:t>
            </a:r>
            <a:r>
              <a:rPr lang="de-CH" dirty="0" err="1"/>
              <a:t>efficace</a:t>
            </a:r>
            <a:r>
              <a:rPr lang="de-CH" dirty="0"/>
              <a:t> </a:t>
            </a:r>
            <a:r>
              <a:rPr lang="de-CH" dirty="0" err="1"/>
              <a:t>anche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l'aiuto</a:t>
            </a:r>
            <a:r>
              <a:rPr lang="de-CH" dirty="0"/>
              <a:t> di </a:t>
            </a:r>
            <a:r>
              <a:rPr lang="de-CH" dirty="0" err="1"/>
              <a:t>un'illustrazione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456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Sei online?</a:t>
            </a:r>
            <a:endParaRPr lang="de-CH" dirty="0"/>
          </a:p>
          <a:p>
            <a:r>
              <a:rPr lang="de-CH" b="1" dirty="0"/>
              <a:t>I </a:t>
            </a:r>
            <a:r>
              <a:rPr lang="de-CH" b="1" dirty="0" err="1"/>
              <a:t>tuoi</a:t>
            </a:r>
            <a:r>
              <a:rPr lang="de-CH" b="1" dirty="0"/>
              <a:t> </a:t>
            </a:r>
            <a:r>
              <a:rPr lang="de-CH" b="1" dirty="0" err="1"/>
              <a:t>amici</a:t>
            </a:r>
            <a:r>
              <a:rPr lang="de-CH" b="1" dirty="0"/>
              <a:t> </a:t>
            </a:r>
            <a:r>
              <a:rPr lang="de-CH" b="1" dirty="0" err="1"/>
              <a:t>ti</a:t>
            </a:r>
            <a:r>
              <a:rPr lang="de-CH" b="1" dirty="0"/>
              <a:t> </a:t>
            </a:r>
            <a:r>
              <a:rPr lang="de-CH" b="1" dirty="0" err="1"/>
              <a:t>sostengono</a:t>
            </a:r>
            <a:r>
              <a:rPr lang="de-CH" b="1" dirty="0"/>
              <a:t>.</a:t>
            </a:r>
          </a:p>
          <a:p>
            <a:endParaRPr lang="de-CH" dirty="0"/>
          </a:p>
          <a:p>
            <a:r>
              <a:rPr lang="de-CH" dirty="0"/>
              <a:t>Come </a:t>
            </a:r>
            <a:r>
              <a:rPr lang="de-CH" dirty="0" err="1"/>
              <a:t>nell'esempio</a:t>
            </a:r>
            <a:r>
              <a:rPr lang="de-CH" dirty="0"/>
              <a:t> </a:t>
            </a:r>
            <a:r>
              <a:rPr lang="de-CH" dirty="0" err="1"/>
              <a:t>appena</a:t>
            </a:r>
            <a:r>
              <a:rPr lang="de-CH" dirty="0"/>
              <a:t> </a:t>
            </a:r>
            <a:r>
              <a:rPr lang="de-CH" dirty="0" err="1"/>
              <a:t>visto</a:t>
            </a:r>
            <a:r>
              <a:rPr lang="de-CH" dirty="0"/>
              <a:t> «</a:t>
            </a:r>
            <a:r>
              <a:rPr lang="de-CH" dirty="0" err="1"/>
              <a:t>Spegni</a:t>
            </a:r>
            <a:r>
              <a:rPr lang="de-CH" dirty="0"/>
              <a:t> il </a:t>
            </a:r>
            <a:r>
              <a:rPr lang="de-CH" dirty="0" err="1"/>
              <a:t>cellulare</a:t>
            </a:r>
            <a:r>
              <a:rPr lang="de-CH" dirty="0"/>
              <a:t>, …» , </a:t>
            </a:r>
            <a:r>
              <a:rPr lang="de-CH" dirty="0" err="1"/>
              <a:t>anche</a:t>
            </a:r>
            <a:r>
              <a:rPr lang="de-CH" dirty="0"/>
              <a:t> </a:t>
            </a:r>
            <a:r>
              <a:rPr lang="de-CH" dirty="0" err="1"/>
              <a:t>qui</a:t>
            </a:r>
            <a:r>
              <a:rPr lang="de-CH" dirty="0"/>
              <a:t> la </a:t>
            </a:r>
            <a:r>
              <a:rPr lang="de-CH" dirty="0" err="1"/>
              <a:t>riduzione</a:t>
            </a:r>
            <a:r>
              <a:rPr lang="de-CH" dirty="0"/>
              <a:t> </a:t>
            </a:r>
            <a:r>
              <a:rPr lang="de-CH" dirty="0" err="1"/>
              <a:t>all'essenziale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stata</a:t>
            </a:r>
            <a:r>
              <a:rPr lang="de-CH" dirty="0"/>
              <a:t> </a:t>
            </a:r>
            <a:r>
              <a:rPr lang="de-CH" dirty="0" err="1"/>
              <a:t>ottenuta</a:t>
            </a:r>
            <a:r>
              <a:rPr lang="de-CH" dirty="0"/>
              <a:t> molto </a:t>
            </a:r>
            <a:r>
              <a:rPr lang="de-CH" dirty="0" err="1"/>
              <a:t>bene</a:t>
            </a:r>
            <a:r>
              <a:rPr lang="de-CH" dirty="0"/>
              <a:t> </a:t>
            </a:r>
            <a:r>
              <a:rPr lang="de-CH" dirty="0" err="1"/>
              <a:t>grazie</a:t>
            </a:r>
            <a:r>
              <a:rPr lang="de-CH" dirty="0"/>
              <a:t> alla </a:t>
            </a:r>
            <a:r>
              <a:rPr lang="de-CH" dirty="0" err="1"/>
              <a:t>realizzazione</a:t>
            </a:r>
            <a:r>
              <a:rPr lang="de-CH" dirty="0"/>
              <a:t> </a:t>
            </a:r>
            <a:r>
              <a:rPr lang="de-CH" dirty="0" err="1"/>
              <a:t>illustrativa</a:t>
            </a:r>
            <a:r>
              <a:rPr lang="de-CH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232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Lui </a:t>
            </a:r>
            <a:r>
              <a:rPr lang="de-CH" b="1" dirty="0" err="1"/>
              <a:t>gioca</a:t>
            </a:r>
            <a:r>
              <a:rPr lang="de-CH" b="1" dirty="0"/>
              <a:t> </a:t>
            </a:r>
            <a:r>
              <a:rPr lang="de-CH" b="1" dirty="0" err="1"/>
              <a:t>con</a:t>
            </a:r>
            <a:r>
              <a:rPr lang="de-CH" b="1" dirty="0"/>
              <a:t> </a:t>
            </a:r>
            <a:r>
              <a:rPr lang="de-CH" b="1" dirty="0" err="1"/>
              <a:t>te</a:t>
            </a:r>
            <a:endParaRPr lang="de-CH" dirty="0"/>
          </a:p>
          <a:p>
            <a:r>
              <a:rPr lang="de-CH" b="1" dirty="0" err="1"/>
              <a:t>Attenti</a:t>
            </a:r>
            <a:r>
              <a:rPr lang="de-CH" b="1" dirty="0"/>
              <a:t> al </a:t>
            </a:r>
            <a:r>
              <a:rPr lang="de-CH" b="1" dirty="0" err="1"/>
              <a:t>cybergrooming</a:t>
            </a:r>
            <a:r>
              <a:rPr lang="de-CH" b="1" dirty="0"/>
              <a:t>. Le </a:t>
            </a:r>
            <a:r>
              <a:rPr lang="de-CH" b="1" dirty="0" err="1"/>
              <a:t>apparenze</a:t>
            </a:r>
            <a:r>
              <a:rPr lang="de-CH" b="1" dirty="0"/>
              <a:t> </a:t>
            </a:r>
            <a:r>
              <a:rPr lang="de-CH" b="1" dirty="0" err="1"/>
              <a:t>igannano</a:t>
            </a:r>
            <a:r>
              <a:rPr lang="de-CH" b="1" dirty="0"/>
              <a:t>.</a:t>
            </a:r>
          </a:p>
          <a:p>
            <a:endParaRPr lang="de-CH" dirty="0"/>
          </a:p>
          <a:p>
            <a:r>
              <a:rPr lang="de-CH" dirty="0"/>
              <a:t>Nel </a:t>
            </a:r>
            <a:r>
              <a:rPr lang="de-CH" dirty="0" err="1"/>
              <a:t>cybergrooming</a:t>
            </a:r>
            <a:r>
              <a:rPr lang="de-CH" dirty="0"/>
              <a:t>,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adulto</a:t>
            </a:r>
            <a:r>
              <a:rPr lang="de-CH" dirty="0"/>
              <a:t>, </a:t>
            </a:r>
            <a:r>
              <a:rPr lang="de-CH" dirty="0" err="1"/>
              <a:t>solitamente</a:t>
            </a:r>
            <a:r>
              <a:rPr lang="de-CH" dirty="0"/>
              <a:t> di </a:t>
            </a:r>
            <a:r>
              <a:rPr lang="de-CH" dirty="0" err="1"/>
              <a:t>sesso</a:t>
            </a:r>
            <a:r>
              <a:rPr lang="de-CH" dirty="0"/>
              <a:t> </a:t>
            </a:r>
            <a:r>
              <a:rPr lang="de-CH" dirty="0" err="1"/>
              <a:t>maschile</a:t>
            </a:r>
            <a:r>
              <a:rPr lang="de-CH" dirty="0"/>
              <a:t>, finge di </a:t>
            </a:r>
            <a:r>
              <a:rPr lang="de-CH" dirty="0" err="1"/>
              <a:t>essere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bambino</a:t>
            </a:r>
            <a:r>
              <a:rPr lang="de-CH" dirty="0"/>
              <a:t> o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adolescente</a:t>
            </a:r>
            <a:r>
              <a:rPr lang="de-CH" dirty="0"/>
              <a:t> per </a:t>
            </a:r>
            <a:r>
              <a:rPr lang="de-CH" dirty="0" err="1"/>
              <a:t>attirare</a:t>
            </a:r>
            <a:r>
              <a:rPr lang="de-CH" dirty="0"/>
              <a:t> la sua </a:t>
            </a:r>
            <a:r>
              <a:rPr lang="de-CH" dirty="0" err="1"/>
              <a:t>vittima</a:t>
            </a:r>
            <a:r>
              <a:rPr lang="de-CH" dirty="0"/>
              <a:t> in </a:t>
            </a:r>
            <a:r>
              <a:rPr lang="de-CH" dirty="0" err="1"/>
              <a:t>una</a:t>
            </a:r>
            <a:r>
              <a:rPr lang="de-CH" dirty="0"/>
              <a:t> </a:t>
            </a:r>
            <a:r>
              <a:rPr lang="de-CH" dirty="0" err="1"/>
              <a:t>trappola</a:t>
            </a:r>
            <a:r>
              <a:rPr lang="de-CH" dirty="0"/>
              <a:t>.</a:t>
            </a:r>
          </a:p>
          <a:p>
            <a:r>
              <a:rPr lang="de-CH" dirty="0" err="1"/>
              <a:t>Ciò</a:t>
            </a:r>
            <a:r>
              <a:rPr lang="de-CH" dirty="0"/>
              <a:t> </a:t>
            </a:r>
            <a:r>
              <a:rPr lang="de-CH" dirty="0" err="1"/>
              <a:t>che</a:t>
            </a:r>
            <a:r>
              <a:rPr lang="de-CH" dirty="0"/>
              <a:t> </a:t>
            </a:r>
            <a:r>
              <a:rPr lang="de-CH" dirty="0" err="1"/>
              <a:t>viene</a:t>
            </a:r>
            <a:r>
              <a:rPr lang="de-CH" dirty="0"/>
              <a:t> </a:t>
            </a:r>
            <a:r>
              <a:rPr lang="de-CH" dirty="0" err="1"/>
              <a:t>espresso</a:t>
            </a:r>
            <a:r>
              <a:rPr lang="de-CH" dirty="0"/>
              <a:t> </a:t>
            </a:r>
            <a:r>
              <a:rPr lang="de-CH" dirty="0" err="1"/>
              <a:t>nel</a:t>
            </a:r>
            <a:r>
              <a:rPr lang="de-CH" dirty="0"/>
              <a:t> </a:t>
            </a:r>
            <a:r>
              <a:rPr lang="de-CH" dirty="0" err="1"/>
              <a:t>testo</a:t>
            </a:r>
            <a:r>
              <a:rPr lang="de-CH" dirty="0"/>
              <a:t> originale, </a:t>
            </a:r>
            <a:r>
              <a:rPr lang="de-CH" dirty="0" err="1"/>
              <a:t>ovvero</a:t>
            </a:r>
            <a:r>
              <a:rPr lang="de-CH" dirty="0"/>
              <a:t> «Non </a:t>
            </a:r>
            <a:r>
              <a:rPr lang="de-CH" dirty="0" err="1"/>
              <a:t>sai</a:t>
            </a:r>
            <a:r>
              <a:rPr lang="de-CH" dirty="0"/>
              <a:t> </a:t>
            </a:r>
            <a:r>
              <a:rPr lang="de-CH" dirty="0" err="1"/>
              <a:t>mai</a:t>
            </a:r>
            <a:r>
              <a:rPr lang="de-CH" dirty="0"/>
              <a:t> </a:t>
            </a:r>
            <a:r>
              <a:rPr lang="de-CH" dirty="0" err="1"/>
              <a:t>chi</a:t>
            </a:r>
            <a:r>
              <a:rPr lang="de-CH" dirty="0"/>
              <a:t> </a:t>
            </a:r>
            <a:r>
              <a:rPr lang="de-CH" dirty="0" err="1"/>
              <a:t>c'è</a:t>
            </a:r>
            <a:r>
              <a:rPr lang="de-CH" dirty="0"/>
              <a:t> </a:t>
            </a:r>
            <a:r>
              <a:rPr lang="de-CH" dirty="0" err="1"/>
              <a:t>dietro</a:t>
            </a:r>
            <a:r>
              <a:rPr lang="de-CH" dirty="0"/>
              <a:t>»,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stato</a:t>
            </a:r>
            <a:r>
              <a:rPr lang="de-CH" dirty="0"/>
              <a:t> </a:t>
            </a:r>
            <a:r>
              <a:rPr lang="de-CH" dirty="0" err="1"/>
              <a:t>rappresentato</a:t>
            </a:r>
            <a:r>
              <a:rPr lang="de-CH" dirty="0"/>
              <a:t> </a:t>
            </a:r>
            <a:r>
              <a:rPr lang="de-CH" dirty="0" err="1"/>
              <a:t>nell'immagine</a:t>
            </a:r>
            <a:r>
              <a:rPr lang="de-CH" dirty="0"/>
              <a:t>:</a:t>
            </a:r>
          </a:p>
          <a:p>
            <a:r>
              <a:rPr lang="de-CH" dirty="0"/>
              <a:t>il </a:t>
            </a:r>
            <a:r>
              <a:rPr lang="de-CH" dirty="0" err="1"/>
              <a:t>volto</a:t>
            </a:r>
            <a:r>
              <a:rPr lang="de-CH" dirty="0"/>
              <a:t> di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ragazzo</a:t>
            </a:r>
            <a:r>
              <a:rPr lang="de-CH" dirty="0"/>
              <a:t> </a:t>
            </a:r>
            <a:r>
              <a:rPr lang="de-CH" dirty="0" err="1"/>
              <a:t>inserito</a:t>
            </a:r>
            <a:r>
              <a:rPr lang="de-CH" dirty="0"/>
              <a:t> </a:t>
            </a:r>
            <a:r>
              <a:rPr lang="de-CH" dirty="0" err="1"/>
              <a:t>nel</a:t>
            </a:r>
            <a:r>
              <a:rPr lang="de-CH" dirty="0"/>
              <a:t> </a:t>
            </a:r>
            <a:r>
              <a:rPr lang="de-CH" dirty="0" err="1"/>
              <a:t>corpo</a:t>
            </a:r>
            <a:r>
              <a:rPr lang="de-CH" dirty="0"/>
              <a:t> di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uomo</a:t>
            </a:r>
            <a:r>
              <a:rPr lang="de-CH" dirty="0"/>
              <a:t> </a:t>
            </a:r>
            <a:r>
              <a:rPr lang="de-CH" dirty="0" err="1"/>
              <a:t>anziano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A prima </a:t>
            </a:r>
            <a:r>
              <a:rPr lang="de-CH" dirty="0" err="1"/>
              <a:t>vista</a:t>
            </a:r>
            <a:r>
              <a:rPr lang="de-CH" dirty="0"/>
              <a:t> non si </a:t>
            </a:r>
            <a:r>
              <a:rPr lang="de-CH" dirty="0" err="1"/>
              <a:t>capisce</a:t>
            </a:r>
            <a:r>
              <a:rPr lang="de-CH" dirty="0"/>
              <a:t> </a:t>
            </a:r>
            <a:r>
              <a:rPr lang="de-CH" dirty="0" err="1"/>
              <a:t>chi</a:t>
            </a:r>
            <a:r>
              <a:rPr lang="de-CH" dirty="0"/>
              <a:t> </a:t>
            </a:r>
            <a:r>
              <a:rPr lang="de-CH" dirty="0" err="1"/>
              <a:t>sia</a:t>
            </a:r>
            <a:r>
              <a:rPr lang="de-CH" dirty="0"/>
              <a:t> </a:t>
            </a:r>
            <a:r>
              <a:rPr lang="de-CH" dirty="0" err="1"/>
              <a:t>questa</a:t>
            </a:r>
            <a:r>
              <a:rPr lang="de-CH" dirty="0"/>
              <a:t> </a:t>
            </a:r>
            <a:r>
              <a:rPr lang="de-CH" dirty="0" err="1"/>
              <a:t>persona</a:t>
            </a:r>
            <a:r>
              <a:rPr lang="de-CH" dirty="0"/>
              <a:t>. Si </a:t>
            </a:r>
            <a:r>
              <a:rPr lang="de-CH" dirty="0" err="1"/>
              <a:t>percepisce</a:t>
            </a:r>
            <a:r>
              <a:rPr lang="de-CH" dirty="0"/>
              <a:t> solo </a:t>
            </a:r>
            <a:r>
              <a:rPr lang="de-CH" dirty="0" err="1"/>
              <a:t>che</a:t>
            </a:r>
            <a:r>
              <a:rPr lang="de-CH" dirty="0"/>
              <a:t> </a:t>
            </a:r>
            <a:r>
              <a:rPr lang="de-CH" dirty="0" err="1"/>
              <a:t>c'è</a:t>
            </a:r>
            <a:r>
              <a:rPr lang="de-CH" dirty="0"/>
              <a:t> </a:t>
            </a:r>
            <a:r>
              <a:rPr lang="de-CH" dirty="0" err="1"/>
              <a:t>qualcosa</a:t>
            </a:r>
            <a:r>
              <a:rPr lang="de-CH" dirty="0"/>
              <a:t> </a:t>
            </a:r>
            <a:r>
              <a:rPr lang="de-CH" dirty="0" err="1"/>
              <a:t>che</a:t>
            </a:r>
            <a:r>
              <a:rPr lang="de-CH" dirty="0"/>
              <a:t> non </a:t>
            </a:r>
            <a:r>
              <a:rPr lang="de-CH" dirty="0" err="1"/>
              <a:t>va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che</a:t>
            </a:r>
            <a:r>
              <a:rPr lang="de-CH" dirty="0"/>
              <a:t> la </a:t>
            </a:r>
            <a:r>
              <a:rPr lang="de-CH" dirty="0" err="1"/>
              <a:t>persona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sgradevole</a:t>
            </a:r>
            <a:r>
              <a:rPr lang="de-CH" dirty="0"/>
              <a:t>, se non </a:t>
            </a:r>
            <a:r>
              <a:rPr lang="de-CH" dirty="0" err="1"/>
              <a:t>addirittura</a:t>
            </a:r>
            <a:r>
              <a:rPr lang="de-CH" dirty="0"/>
              <a:t> </a:t>
            </a:r>
            <a:r>
              <a:rPr lang="de-CH" dirty="0" err="1"/>
              <a:t>disgustosa</a:t>
            </a:r>
            <a:r>
              <a:rPr lang="de-CH" dirty="0"/>
              <a:t>.</a:t>
            </a:r>
          </a:p>
          <a:p>
            <a:r>
              <a:rPr lang="de-CH" dirty="0"/>
              <a:t>Il </a:t>
            </a:r>
            <a:r>
              <a:rPr lang="de-CH" dirty="0" err="1"/>
              <a:t>messaggio</a:t>
            </a:r>
            <a:r>
              <a:rPr lang="de-CH" dirty="0"/>
              <a:t> del </a:t>
            </a:r>
            <a:r>
              <a:rPr lang="de-CH" dirty="0" err="1"/>
              <a:t>testo</a:t>
            </a:r>
            <a:r>
              <a:rPr lang="de-CH" dirty="0"/>
              <a:t> «Le </a:t>
            </a:r>
            <a:r>
              <a:rPr lang="de-CH" dirty="0" err="1"/>
              <a:t>apparenze</a:t>
            </a:r>
            <a:r>
              <a:rPr lang="de-CH" dirty="0"/>
              <a:t> </a:t>
            </a:r>
            <a:r>
              <a:rPr lang="de-CH" dirty="0" err="1"/>
              <a:t>igannano</a:t>
            </a:r>
            <a:r>
              <a:rPr lang="de-CH" dirty="0"/>
              <a:t>»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stato</a:t>
            </a:r>
            <a:r>
              <a:rPr lang="de-CH" dirty="0"/>
              <a:t> </a:t>
            </a:r>
            <a:r>
              <a:rPr lang="de-CH" dirty="0" err="1"/>
              <a:t>inserito</a:t>
            </a:r>
            <a:r>
              <a:rPr lang="de-CH" dirty="0"/>
              <a:t> </a:t>
            </a:r>
            <a:r>
              <a:rPr lang="de-CH" dirty="0" err="1"/>
              <a:t>nella</a:t>
            </a:r>
            <a:r>
              <a:rPr lang="de-CH" dirty="0"/>
              <a:t> </a:t>
            </a:r>
            <a:r>
              <a:rPr lang="de-CH" dirty="0" err="1"/>
              <a:t>riga</a:t>
            </a:r>
            <a:r>
              <a:rPr lang="de-CH" dirty="0"/>
              <a:t> </a:t>
            </a:r>
            <a:r>
              <a:rPr lang="de-CH" dirty="0" err="1"/>
              <a:t>aggiuntiva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titolo</a:t>
            </a:r>
            <a:r>
              <a:rPr lang="de-CH" dirty="0"/>
              <a:t> </a:t>
            </a:r>
            <a:r>
              <a:rPr lang="de-CH" dirty="0" err="1"/>
              <a:t>principale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stata</a:t>
            </a:r>
            <a:r>
              <a:rPr lang="de-CH" dirty="0"/>
              <a:t> </a:t>
            </a:r>
            <a:r>
              <a:rPr lang="de-CH" dirty="0" err="1"/>
              <a:t>inserita</a:t>
            </a:r>
            <a:r>
              <a:rPr lang="de-CH" dirty="0"/>
              <a:t> </a:t>
            </a:r>
            <a:r>
              <a:rPr lang="de-CH" dirty="0" err="1"/>
              <a:t>l'affermazione</a:t>
            </a:r>
            <a:r>
              <a:rPr lang="de-CH" dirty="0"/>
              <a:t>, </a:t>
            </a:r>
            <a:r>
              <a:rPr lang="de-CH" dirty="0" err="1"/>
              <a:t>anzi</a:t>
            </a:r>
            <a:r>
              <a:rPr lang="de-CH" dirty="0"/>
              <a:t> </a:t>
            </a:r>
            <a:r>
              <a:rPr lang="de-CH" dirty="0" err="1"/>
              <a:t>l'avvertimento</a:t>
            </a:r>
            <a:r>
              <a:rPr lang="de-CH" dirty="0"/>
              <a:t> «Lui </a:t>
            </a:r>
            <a:r>
              <a:rPr lang="de-CH" dirty="0" err="1"/>
              <a:t>gioca</a:t>
            </a:r>
            <a:r>
              <a:rPr lang="de-CH" dirty="0"/>
              <a:t>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dirty="0" err="1"/>
              <a:t>te</a:t>
            </a:r>
            <a:r>
              <a:rPr lang="de-CH" dirty="0"/>
              <a:t>», </a:t>
            </a:r>
            <a:r>
              <a:rPr lang="de-CH" dirty="0" err="1"/>
              <a:t>scritto</a:t>
            </a:r>
            <a:r>
              <a:rPr lang="de-CH" dirty="0"/>
              <a:t> </a:t>
            </a:r>
            <a:r>
              <a:rPr lang="de-CH" dirty="0" err="1"/>
              <a:t>significativamente</a:t>
            </a:r>
            <a:r>
              <a:rPr lang="de-CH" dirty="0"/>
              <a:t> </a:t>
            </a:r>
            <a:r>
              <a:rPr lang="de-CH" dirty="0" err="1"/>
              <a:t>dietro</a:t>
            </a:r>
            <a:r>
              <a:rPr lang="de-CH" dirty="0"/>
              <a:t> la </a:t>
            </a:r>
            <a:r>
              <a:rPr lang="de-CH" dirty="0" err="1"/>
              <a:t>testa</a:t>
            </a:r>
            <a:r>
              <a:rPr lang="de-CH" dirty="0"/>
              <a:t> </a:t>
            </a:r>
            <a:r>
              <a:rPr lang="de-CH" dirty="0" err="1"/>
              <a:t>dell'uomo</a:t>
            </a:r>
            <a:r>
              <a:rPr lang="de-CH" dirty="0"/>
              <a:t>, proprio </a:t>
            </a:r>
            <a:r>
              <a:rPr lang="de-CH" dirty="0" err="1"/>
              <a:t>nel</a:t>
            </a:r>
            <a:r>
              <a:rPr lang="de-CH" dirty="0"/>
              <a:t> </a:t>
            </a:r>
            <a:r>
              <a:rPr lang="de-CH" dirty="0" err="1"/>
              <a:t>senso</a:t>
            </a:r>
            <a:r>
              <a:rPr lang="de-CH" dirty="0"/>
              <a:t> di «Chi </a:t>
            </a:r>
            <a:r>
              <a:rPr lang="de-CH" dirty="0" err="1"/>
              <a:t>c'è</a:t>
            </a:r>
            <a:r>
              <a:rPr lang="de-CH" dirty="0"/>
              <a:t> </a:t>
            </a:r>
            <a:r>
              <a:rPr lang="de-CH" dirty="0" err="1"/>
              <a:t>dietro</a:t>
            </a:r>
            <a:r>
              <a:rPr lang="de-CH" dirty="0"/>
              <a:t>?».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817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err="1"/>
              <a:t>Sii</a:t>
            </a:r>
            <a:r>
              <a:rPr lang="de-CH" b="1" dirty="0"/>
              <a:t> </a:t>
            </a:r>
            <a:r>
              <a:rPr lang="de-CH" b="1" dirty="0" err="1"/>
              <a:t>te</a:t>
            </a:r>
            <a:r>
              <a:rPr lang="de-CH" b="1" dirty="0"/>
              <a:t> </a:t>
            </a:r>
            <a:r>
              <a:rPr lang="de-CH" b="1" dirty="0" err="1"/>
              <a:t>stesso</a:t>
            </a:r>
            <a:r>
              <a:rPr lang="de-CH" b="1" dirty="0"/>
              <a:t>. </a:t>
            </a:r>
            <a:r>
              <a:rPr lang="de-CH" b="1" dirty="0" err="1"/>
              <a:t>Anche</a:t>
            </a:r>
            <a:r>
              <a:rPr lang="de-CH" b="1" dirty="0"/>
              <a:t> online.</a:t>
            </a:r>
          </a:p>
          <a:p>
            <a:endParaRPr lang="de-CH" dirty="0"/>
          </a:p>
          <a:p>
            <a:r>
              <a:rPr lang="de-CH" dirty="0" err="1"/>
              <a:t>Spesso</a:t>
            </a:r>
            <a:r>
              <a:rPr lang="de-CH" dirty="0"/>
              <a:t> sui social </a:t>
            </a:r>
            <a:r>
              <a:rPr lang="de-CH" dirty="0" err="1"/>
              <a:t>media</a:t>
            </a:r>
            <a:r>
              <a:rPr lang="de-CH" dirty="0"/>
              <a:t> non ci </a:t>
            </a:r>
            <a:r>
              <a:rPr lang="de-CH" dirty="0" err="1"/>
              <a:t>mostriamo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siamo</a:t>
            </a:r>
            <a:r>
              <a:rPr lang="de-CH" dirty="0"/>
              <a:t> </a:t>
            </a:r>
            <a:r>
              <a:rPr lang="de-CH" dirty="0" err="1"/>
              <a:t>veramente</a:t>
            </a:r>
            <a:r>
              <a:rPr lang="de-CH" dirty="0"/>
              <a:t>. </a:t>
            </a:r>
            <a:r>
              <a:rPr lang="de-CH" dirty="0" err="1"/>
              <a:t>Con</a:t>
            </a:r>
            <a:r>
              <a:rPr lang="de-CH" dirty="0"/>
              <a:t> il </a:t>
            </a:r>
            <a:r>
              <a:rPr lang="de-CH" dirty="0" err="1"/>
              <a:t>trucco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l'elaborazione</a:t>
            </a:r>
            <a:r>
              <a:rPr lang="de-CH" dirty="0"/>
              <a:t> delle </a:t>
            </a:r>
            <a:r>
              <a:rPr lang="de-CH" dirty="0" err="1"/>
              <a:t>immagini</a:t>
            </a:r>
            <a:r>
              <a:rPr lang="de-CH" dirty="0"/>
              <a:t> si </a:t>
            </a:r>
            <a:r>
              <a:rPr lang="de-CH" dirty="0" err="1"/>
              <a:t>possono</a:t>
            </a:r>
            <a:r>
              <a:rPr lang="de-CH" dirty="0"/>
              <a:t> </a:t>
            </a:r>
            <a:r>
              <a:rPr lang="de-CH" dirty="0" err="1"/>
              <a:t>cambiare</a:t>
            </a:r>
            <a:r>
              <a:rPr lang="de-CH" dirty="0"/>
              <a:t> </a:t>
            </a:r>
            <a:r>
              <a:rPr lang="de-CH" dirty="0" err="1"/>
              <a:t>molte</a:t>
            </a:r>
            <a:r>
              <a:rPr lang="de-CH" dirty="0"/>
              <a:t> </a:t>
            </a:r>
            <a:r>
              <a:rPr lang="de-CH" dirty="0" err="1"/>
              <a:t>cose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La </a:t>
            </a:r>
            <a:r>
              <a:rPr lang="de-CH" dirty="0" err="1"/>
              <a:t>domanda</a:t>
            </a:r>
            <a:r>
              <a:rPr lang="de-CH" dirty="0"/>
              <a:t> «Chi sei?» </a:t>
            </a:r>
            <a:r>
              <a:rPr lang="de-CH" dirty="0" err="1"/>
              <a:t>nella</a:t>
            </a:r>
            <a:r>
              <a:rPr lang="de-CH" dirty="0"/>
              <a:t> </a:t>
            </a:r>
            <a:r>
              <a:rPr lang="de-CH" dirty="0" err="1"/>
              <a:t>bozza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legittima</a:t>
            </a:r>
            <a:r>
              <a:rPr lang="de-CH" dirty="0"/>
              <a:t>. Chi sei </a:t>
            </a:r>
            <a:r>
              <a:rPr lang="de-CH" dirty="0" err="1"/>
              <a:t>veramente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cosa</a:t>
            </a:r>
            <a:r>
              <a:rPr lang="de-CH" dirty="0"/>
              <a:t> </a:t>
            </a:r>
            <a:r>
              <a:rPr lang="de-CH" dirty="0" err="1"/>
              <a:t>trasmetti</a:t>
            </a:r>
            <a:r>
              <a:rPr lang="de-CH" dirty="0"/>
              <a:t> </a:t>
            </a:r>
            <a:r>
              <a:rPr lang="de-CH" dirty="0" err="1"/>
              <a:t>attraverso</a:t>
            </a:r>
            <a:r>
              <a:rPr lang="de-CH" dirty="0"/>
              <a:t> la </a:t>
            </a:r>
            <a:r>
              <a:rPr lang="de-CH" dirty="0" err="1"/>
              <a:t>tua</a:t>
            </a:r>
            <a:r>
              <a:rPr lang="de-CH" dirty="0"/>
              <a:t> </a:t>
            </a:r>
            <a:r>
              <a:rPr lang="de-CH" dirty="0" err="1"/>
              <a:t>immagine</a:t>
            </a:r>
            <a:r>
              <a:rPr lang="de-CH" dirty="0"/>
              <a:t> o </a:t>
            </a:r>
            <a:r>
              <a:rPr lang="de-CH" dirty="0" err="1"/>
              <a:t>chi</a:t>
            </a:r>
            <a:r>
              <a:rPr lang="de-CH" dirty="0"/>
              <a:t> si </a:t>
            </a:r>
            <a:r>
              <a:rPr lang="de-CH" dirty="0" err="1"/>
              <a:t>sente</a:t>
            </a:r>
            <a:r>
              <a:rPr lang="de-CH" dirty="0"/>
              <a:t> </a:t>
            </a:r>
            <a:r>
              <a:rPr lang="de-CH" dirty="0" err="1"/>
              <a:t>attratto</a:t>
            </a:r>
            <a:r>
              <a:rPr lang="de-CH" dirty="0"/>
              <a:t> </a:t>
            </a:r>
            <a:r>
              <a:rPr lang="de-CH" dirty="0" err="1"/>
              <a:t>dalla</a:t>
            </a:r>
            <a:r>
              <a:rPr lang="de-CH" dirty="0"/>
              <a:t> </a:t>
            </a:r>
            <a:r>
              <a:rPr lang="de-CH" dirty="0" err="1"/>
              <a:t>foto</a:t>
            </a:r>
            <a:r>
              <a:rPr lang="de-CH" dirty="0"/>
              <a:t>?</a:t>
            </a:r>
          </a:p>
          <a:p>
            <a:endParaRPr lang="de-CH" dirty="0"/>
          </a:p>
          <a:p>
            <a:r>
              <a:rPr lang="de-CH" dirty="0"/>
              <a:t>Una </a:t>
            </a:r>
            <a:r>
              <a:rPr lang="de-CH" dirty="0" err="1"/>
              <a:t>domanda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quella</a:t>
            </a:r>
            <a:r>
              <a:rPr lang="de-CH" dirty="0"/>
              <a:t> </a:t>
            </a:r>
            <a:r>
              <a:rPr lang="de-CH" dirty="0" err="1"/>
              <a:t>utilizzata</a:t>
            </a:r>
            <a:r>
              <a:rPr lang="de-CH" dirty="0"/>
              <a:t> </a:t>
            </a:r>
            <a:r>
              <a:rPr lang="de-CH" dirty="0" err="1"/>
              <a:t>nel</a:t>
            </a:r>
            <a:r>
              <a:rPr lang="de-CH" dirty="0"/>
              <a:t> </a:t>
            </a:r>
            <a:r>
              <a:rPr lang="de-CH" dirty="0" err="1"/>
              <a:t>bozzetto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ottimo</a:t>
            </a:r>
            <a:r>
              <a:rPr lang="de-CH" dirty="0"/>
              <a:t> </a:t>
            </a:r>
            <a:r>
              <a:rPr lang="de-CH" dirty="0" err="1"/>
              <a:t>espediente</a:t>
            </a:r>
            <a:r>
              <a:rPr lang="de-CH" dirty="0"/>
              <a:t> </a:t>
            </a:r>
            <a:r>
              <a:rPr lang="de-CH" dirty="0" err="1"/>
              <a:t>stilistico</a:t>
            </a:r>
            <a:r>
              <a:rPr lang="de-CH" dirty="0"/>
              <a:t> per </a:t>
            </a:r>
            <a:r>
              <a:rPr lang="de-CH" dirty="0" err="1"/>
              <a:t>catturare</a:t>
            </a:r>
            <a:r>
              <a:rPr lang="de-CH" dirty="0"/>
              <a:t> </a:t>
            </a:r>
            <a:r>
              <a:rPr lang="de-CH" dirty="0" err="1"/>
              <a:t>l'attenzione</a:t>
            </a:r>
            <a:r>
              <a:rPr lang="de-CH" dirty="0"/>
              <a:t>. </a:t>
            </a:r>
            <a:r>
              <a:rPr lang="de-CH" dirty="0" err="1"/>
              <a:t>Stimola</a:t>
            </a:r>
            <a:r>
              <a:rPr lang="de-CH" dirty="0"/>
              <a:t> la </a:t>
            </a:r>
            <a:r>
              <a:rPr lang="de-CH" dirty="0" err="1"/>
              <a:t>riflessione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Nel </a:t>
            </a:r>
            <a:r>
              <a:rPr lang="de-CH" dirty="0" err="1"/>
              <a:t>passaggio</a:t>
            </a:r>
            <a:r>
              <a:rPr lang="de-CH" dirty="0"/>
              <a:t> al </a:t>
            </a:r>
            <a:r>
              <a:rPr lang="de-CH" dirty="0" err="1"/>
              <a:t>manifesto</a:t>
            </a:r>
            <a:r>
              <a:rPr lang="de-CH" dirty="0"/>
              <a:t>, al </a:t>
            </a:r>
            <a:r>
              <a:rPr lang="de-CH" dirty="0" err="1"/>
              <a:t>posto</a:t>
            </a:r>
            <a:r>
              <a:rPr lang="de-CH" dirty="0"/>
              <a:t> della </a:t>
            </a:r>
            <a:r>
              <a:rPr lang="de-CH" dirty="0" err="1"/>
              <a:t>domanda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stato</a:t>
            </a:r>
            <a:r>
              <a:rPr lang="de-CH" dirty="0"/>
              <a:t> </a:t>
            </a:r>
            <a:r>
              <a:rPr lang="de-CH" dirty="0" err="1"/>
              <a:t>scelto</a:t>
            </a:r>
            <a:r>
              <a:rPr lang="de-CH" dirty="0"/>
              <a:t> </a:t>
            </a:r>
            <a:r>
              <a:rPr lang="de-CH" dirty="0" err="1"/>
              <a:t>l'espediente</a:t>
            </a:r>
            <a:r>
              <a:rPr lang="de-CH" dirty="0"/>
              <a:t> </a:t>
            </a:r>
            <a:r>
              <a:rPr lang="de-CH" dirty="0" err="1"/>
              <a:t>stilistico</a:t>
            </a:r>
            <a:r>
              <a:rPr lang="de-CH" dirty="0"/>
              <a:t> </a:t>
            </a:r>
            <a:r>
              <a:rPr lang="de-CH" dirty="0" err="1"/>
              <a:t>dell'invito</a:t>
            </a:r>
            <a:r>
              <a:rPr lang="de-CH" dirty="0"/>
              <a:t> («</a:t>
            </a:r>
            <a:r>
              <a:rPr lang="de-CH" dirty="0" err="1"/>
              <a:t>Sii</a:t>
            </a:r>
            <a:r>
              <a:rPr lang="de-CH" dirty="0"/>
              <a:t> </a:t>
            </a:r>
            <a:r>
              <a:rPr lang="de-CH" dirty="0" err="1"/>
              <a:t>te</a:t>
            </a:r>
            <a:r>
              <a:rPr lang="de-CH" dirty="0"/>
              <a:t> </a:t>
            </a:r>
            <a:r>
              <a:rPr lang="de-CH" dirty="0" err="1"/>
              <a:t>stesso</a:t>
            </a:r>
            <a:r>
              <a:rPr lang="de-CH" dirty="0"/>
              <a:t>»).</a:t>
            </a:r>
          </a:p>
          <a:p>
            <a:endParaRPr lang="de-CH" dirty="0"/>
          </a:p>
          <a:p>
            <a:r>
              <a:rPr lang="de-CH" dirty="0"/>
              <a:t>«</a:t>
            </a:r>
            <a:r>
              <a:rPr lang="de-CH" dirty="0" err="1"/>
              <a:t>Sii</a:t>
            </a:r>
            <a:r>
              <a:rPr lang="de-CH" dirty="0"/>
              <a:t> </a:t>
            </a:r>
            <a:r>
              <a:rPr lang="de-CH" dirty="0" err="1"/>
              <a:t>te</a:t>
            </a:r>
            <a:r>
              <a:rPr lang="de-CH" dirty="0"/>
              <a:t> </a:t>
            </a:r>
            <a:r>
              <a:rPr lang="de-CH" dirty="0" err="1"/>
              <a:t>stesso</a:t>
            </a:r>
            <a:r>
              <a:rPr lang="de-CH" dirty="0"/>
              <a:t>» non ha solo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effetto</a:t>
            </a:r>
            <a:r>
              <a:rPr lang="de-CH" dirty="0"/>
              <a:t> </a:t>
            </a:r>
            <a:r>
              <a:rPr lang="de-CH" dirty="0" err="1"/>
              <a:t>esortativo</a:t>
            </a:r>
            <a:r>
              <a:rPr lang="de-CH" dirty="0"/>
              <a:t>, </a:t>
            </a:r>
            <a:r>
              <a:rPr lang="de-CH" dirty="0" err="1"/>
              <a:t>ma</a:t>
            </a:r>
            <a:r>
              <a:rPr lang="de-CH" dirty="0"/>
              <a:t> </a:t>
            </a:r>
            <a:r>
              <a:rPr lang="de-CH" dirty="0" err="1"/>
              <a:t>anche</a:t>
            </a:r>
            <a:r>
              <a:rPr lang="de-CH" dirty="0"/>
              <a:t> </a:t>
            </a:r>
            <a:r>
              <a:rPr lang="de-CH" dirty="0" err="1"/>
              <a:t>incoraggiante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trasmette</a:t>
            </a:r>
            <a:r>
              <a:rPr lang="de-CH" dirty="0"/>
              <a:t> in modo </a:t>
            </a:r>
            <a:r>
              <a:rPr lang="de-CH" dirty="0" err="1"/>
              <a:t>orientato</a:t>
            </a:r>
            <a:r>
              <a:rPr lang="de-CH" dirty="0"/>
              <a:t> alla </a:t>
            </a:r>
            <a:r>
              <a:rPr lang="de-CH" dirty="0" err="1"/>
              <a:t>soluzione</a:t>
            </a:r>
            <a:r>
              <a:rPr lang="de-CH" dirty="0"/>
              <a:t> </a:t>
            </a:r>
            <a:r>
              <a:rPr lang="de-CH" dirty="0" err="1"/>
              <a:t>che</a:t>
            </a:r>
            <a:r>
              <a:rPr lang="de-CH" dirty="0"/>
              <a:t> non </a:t>
            </a:r>
            <a:r>
              <a:rPr lang="de-CH" dirty="0" err="1"/>
              <a:t>c'è</a:t>
            </a:r>
            <a:r>
              <a:rPr lang="de-CH" dirty="0"/>
              <a:t> </a:t>
            </a:r>
            <a:r>
              <a:rPr lang="de-CH" dirty="0" err="1"/>
              <a:t>bisogno</a:t>
            </a:r>
            <a:r>
              <a:rPr lang="de-CH" dirty="0"/>
              <a:t> di </a:t>
            </a:r>
            <a:r>
              <a:rPr lang="de-CH" dirty="0" err="1"/>
              <a:t>nascondersi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Come </a:t>
            </a:r>
            <a:r>
              <a:rPr lang="de-CH" dirty="0" err="1"/>
              <a:t>nel</a:t>
            </a:r>
            <a:r>
              <a:rPr lang="de-CH" dirty="0"/>
              <a:t> </a:t>
            </a:r>
            <a:r>
              <a:rPr lang="de-CH" dirty="0" err="1"/>
              <a:t>manifesto</a:t>
            </a:r>
            <a:r>
              <a:rPr lang="de-CH" dirty="0"/>
              <a:t> </a:t>
            </a:r>
            <a:r>
              <a:rPr lang="de-CH" dirty="0" err="1"/>
              <a:t>mostrato</a:t>
            </a:r>
            <a:r>
              <a:rPr lang="de-CH" dirty="0"/>
              <a:t> in </a:t>
            </a:r>
            <a:r>
              <a:rPr lang="de-CH" dirty="0" err="1"/>
              <a:t>precedenza</a:t>
            </a:r>
            <a:r>
              <a:rPr lang="de-CH" dirty="0"/>
              <a:t>, </a:t>
            </a:r>
            <a:r>
              <a:rPr lang="de-CH" dirty="0" err="1"/>
              <a:t>anche</a:t>
            </a:r>
            <a:r>
              <a:rPr lang="de-CH" dirty="0"/>
              <a:t> </a:t>
            </a:r>
            <a:r>
              <a:rPr lang="de-CH" dirty="0" err="1"/>
              <a:t>qui</a:t>
            </a:r>
            <a:r>
              <a:rPr lang="de-CH" dirty="0"/>
              <a:t> due volti </a:t>
            </a:r>
            <a:r>
              <a:rPr lang="de-CH" dirty="0" err="1"/>
              <a:t>sono</a:t>
            </a:r>
            <a:r>
              <a:rPr lang="de-CH" dirty="0"/>
              <a:t> </a:t>
            </a:r>
            <a:r>
              <a:rPr lang="de-CH" dirty="0" err="1"/>
              <a:t>uniti</a:t>
            </a:r>
            <a:r>
              <a:rPr lang="de-CH" dirty="0"/>
              <a:t> in uno solo. </a:t>
            </a:r>
            <a:r>
              <a:rPr lang="de-CH" dirty="0" err="1"/>
              <a:t>Questa</a:t>
            </a:r>
            <a:r>
              <a:rPr lang="de-CH" dirty="0"/>
              <a:t> </a:t>
            </a:r>
            <a:r>
              <a:rPr lang="de-CH" dirty="0" err="1"/>
              <a:t>rappresentazione</a:t>
            </a:r>
            <a:r>
              <a:rPr lang="de-CH" dirty="0"/>
              <a:t> </a:t>
            </a:r>
            <a:r>
              <a:rPr lang="de-CH" dirty="0" err="1"/>
              <a:t>insolita</a:t>
            </a:r>
            <a:r>
              <a:rPr lang="de-CH" dirty="0"/>
              <a:t> </a:t>
            </a:r>
            <a:r>
              <a:rPr lang="de-CH" dirty="0" err="1"/>
              <a:t>attira</a:t>
            </a:r>
            <a:r>
              <a:rPr lang="de-CH" dirty="0"/>
              <a:t> </a:t>
            </a:r>
            <a:r>
              <a:rPr lang="de-CH" dirty="0" err="1"/>
              <a:t>lo</a:t>
            </a:r>
            <a:r>
              <a:rPr lang="de-CH" dirty="0"/>
              <a:t> </a:t>
            </a:r>
            <a:r>
              <a:rPr lang="de-CH" dirty="0" err="1"/>
              <a:t>sguardo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quindi</a:t>
            </a:r>
            <a:r>
              <a:rPr lang="de-CH" dirty="0"/>
              <a:t> </a:t>
            </a:r>
            <a:r>
              <a:rPr lang="de-CH" dirty="0" err="1"/>
              <a:t>l'attenzione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67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I </a:t>
            </a:r>
            <a:r>
              <a:rPr lang="de-DE" b="1" dirty="0" err="1"/>
              <a:t>cinque</a:t>
            </a:r>
            <a:r>
              <a:rPr lang="de-DE" b="1" dirty="0"/>
              <a:t> </a:t>
            </a:r>
            <a:r>
              <a:rPr lang="de-DE" b="1" dirty="0" err="1"/>
              <a:t>criteri</a:t>
            </a:r>
            <a:r>
              <a:rPr lang="de-DE" b="1" dirty="0"/>
              <a:t> di </a:t>
            </a:r>
            <a:r>
              <a:rPr lang="de-DE" b="1" dirty="0" err="1"/>
              <a:t>valutazione</a:t>
            </a:r>
            <a:endParaRPr lang="de-DE" b="1" dirty="0"/>
          </a:p>
          <a:p>
            <a:endParaRPr lang="de-DE" b="1" dirty="0"/>
          </a:p>
          <a:p>
            <a:r>
              <a:rPr lang="de-DE" b="1" dirty="0"/>
              <a:t>1. Idea di </a:t>
            </a:r>
            <a:r>
              <a:rPr lang="de-DE" b="1" dirty="0" err="1"/>
              <a:t>base</a:t>
            </a:r>
            <a:r>
              <a:rPr lang="de-DE" b="1" dirty="0"/>
              <a:t> </a:t>
            </a:r>
            <a:r>
              <a:rPr lang="de-DE" b="0" dirty="0"/>
              <a:t>(</a:t>
            </a:r>
            <a:r>
              <a:rPr lang="de-DE" b="0" dirty="0" err="1"/>
              <a:t>creatività</a:t>
            </a:r>
            <a:r>
              <a:rPr lang="de-DE" b="0" dirty="0"/>
              <a:t>, </a:t>
            </a:r>
            <a:r>
              <a:rPr lang="de-DE" b="0" dirty="0" err="1"/>
              <a:t>autonomia</a:t>
            </a:r>
            <a:r>
              <a:rPr lang="de-DE" b="0" dirty="0"/>
              <a:t>, </a:t>
            </a:r>
            <a:r>
              <a:rPr lang="de-DE" b="0" dirty="0" err="1"/>
              <a:t>originalità</a:t>
            </a:r>
            <a:r>
              <a:rPr lang="de-DE" b="0" dirty="0"/>
              <a:t> </a:t>
            </a:r>
            <a:r>
              <a:rPr lang="de-DE" b="0" dirty="0" err="1"/>
              <a:t>dell‘idea</a:t>
            </a:r>
            <a:r>
              <a:rPr lang="de-DE" b="0" dirty="0"/>
              <a:t> di </a:t>
            </a:r>
            <a:r>
              <a:rPr lang="de-DE" b="0" dirty="0" err="1"/>
              <a:t>base</a:t>
            </a:r>
            <a:r>
              <a:rPr lang="de-DE" b="0" dirty="0"/>
              <a:t>)</a:t>
            </a:r>
          </a:p>
          <a:p>
            <a:endParaRPr lang="de-DE" b="0" dirty="0"/>
          </a:p>
          <a:p>
            <a:r>
              <a:rPr lang="de-DE" b="1" dirty="0"/>
              <a:t>2. </a:t>
            </a:r>
            <a:r>
              <a:rPr lang="de-DE" b="1" dirty="0" err="1"/>
              <a:t>Messaggio</a:t>
            </a:r>
            <a:r>
              <a:rPr lang="de-DE" b="1" dirty="0"/>
              <a:t> </a:t>
            </a:r>
            <a:r>
              <a:rPr lang="de-DE" b="1" dirty="0" err="1"/>
              <a:t>testo-immagine</a:t>
            </a:r>
            <a:r>
              <a:rPr lang="de-DE" b="1" dirty="0"/>
              <a:t> </a:t>
            </a:r>
            <a:r>
              <a:rPr lang="de-DE" b="0" dirty="0"/>
              <a:t>(</a:t>
            </a:r>
            <a:r>
              <a:rPr lang="de-DE" b="0" dirty="0" err="1"/>
              <a:t>messaggio</a:t>
            </a:r>
            <a:r>
              <a:rPr lang="de-DE" b="0" dirty="0"/>
              <a:t> </a:t>
            </a:r>
            <a:r>
              <a:rPr lang="de-DE" b="0" dirty="0" err="1"/>
              <a:t>complessivo</a:t>
            </a:r>
            <a:r>
              <a:rPr lang="de-DE" b="0" dirty="0"/>
              <a:t> </a:t>
            </a:r>
            <a:r>
              <a:rPr lang="de-DE" b="0" dirty="0" err="1"/>
              <a:t>facilmente</a:t>
            </a:r>
            <a:r>
              <a:rPr lang="de-DE" b="0" dirty="0"/>
              <a:t> </a:t>
            </a:r>
            <a:r>
              <a:rPr lang="de-DE" b="0" dirty="0" err="1"/>
              <a:t>comprensibile</a:t>
            </a:r>
            <a:r>
              <a:rPr lang="de-DE" b="0" dirty="0"/>
              <a:t> </a:t>
            </a:r>
            <a:r>
              <a:rPr lang="de-DE" b="0" dirty="0" err="1"/>
              <a:t>e</a:t>
            </a:r>
            <a:r>
              <a:rPr lang="de-DE" b="0" dirty="0"/>
              <a:t> </a:t>
            </a:r>
            <a:r>
              <a:rPr lang="de-DE" b="0" dirty="0" err="1"/>
              <a:t>comprensibile</a:t>
            </a:r>
            <a:r>
              <a:rPr lang="de-DE" b="0" dirty="0"/>
              <a:t>)</a:t>
            </a:r>
          </a:p>
          <a:p>
            <a:endParaRPr lang="de-DE" b="0" dirty="0"/>
          </a:p>
          <a:p>
            <a:r>
              <a:rPr lang="de-DE" b="1" dirty="0"/>
              <a:t>3. </a:t>
            </a:r>
            <a:r>
              <a:rPr lang="de-DE" b="1" dirty="0" err="1"/>
              <a:t>Effetto</a:t>
            </a:r>
            <a:r>
              <a:rPr lang="de-DE" b="1" dirty="0"/>
              <a:t> </a:t>
            </a:r>
            <a:r>
              <a:rPr lang="de-DE" b="0" dirty="0"/>
              <a:t>(</a:t>
            </a:r>
            <a:r>
              <a:rPr lang="de-DE" b="0" dirty="0" err="1"/>
              <a:t>l‘idea</a:t>
            </a:r>
            <a:r>
              <a:rPr lang="de-DE" b="0" dirty="0"/>
              <a:t> </a:t>
            </a:r>
            <a:r>
              <a:rPr lang="de-DE" b="0" dirty="0" err="1"/>
              <a:t>è</a:t>
            </a:r>
            <a:r>
              <a:rPr lang="de-DE" b="0" dirty="0"/>
              <a:t> in </a:t>
            </a:r>
            <a:r>
              <a:rPr lang="de-DE" b="0" dirty="0" err="1"/>
              <a:t>grado</a:t>
            </a:r>
            <a:r>
              <a:rPr lang="de-DE" b="0" dirty="0"/>
              <a:t> di </a:t>
            </a:r>
            <a:r>
              <a:rPr lang="de-DE" b="0" dirty="0" err="1"/>
              <a:t>suscitare</a:t>
            </a:r>
            <a:r>
              <a:rPr lang="de-DE" b="0" dirty="0"/>
              <a:t> </a:t>
            </a:r>
            <a:r>
              <a:rPr lang="de-DE" b="0" dirty="0" err="1"/>
              <a:t>un‘emozione</a:t>
            </a:r>
            <a:r>
              <a:rPr lang="de-DE" b="0" dirty="0"/>
              <a:t> </a:t>
            </a:r>
            <a:r>
              <a:rPr lang="de-DE" b="0" dirty="0" err="1"/>
              <a:t>e</a:t>
            </a:r>
            <a:r>
              <a:rPr lang="de-DE" b="0" dirty="0"/>
              <a:t>/o uno </a:t>
            </a:r>
            <a:r>
              <a:rPr lang="de-DE" b="0" dirty="0" err="1"/>
              <a:t>spunto</a:t>
            </a:r>
            <a:r>
              <a:rPr lang="de-DE" b="0" dirty="0"/>
              <a:t> di </a:t>
            </a:r>
            <a:r>
              <a:rPr lang="de-DE" b="0" dirty="0" err="1"/>
              <a:t>riflessione</a:t>
            </a:r>
            <a:r>
              <a:rPr lang="de-DE" b="0" dirty="0"/>
              <a:t>?)</a:t>
            </a:r>
            <a:br>
              <a:rPr lang="de-DE" b="0" dirty="0"/>
            </a:br>
            <a:endParaRPr lang="de-DE" b="0" dirty="0"/>
          </a:p>
          <a:p>
            <a:r>
              <a:rPr lang="de-DE" b="1" dirty="0"/>
              <a:t>4. </a:t>
            </a:r>
            <a:r>
              <a:rPr lang="de-DE" b="1" dirty="0" err="1"/>
              <a:t>Orientamento</a:t>
            </a:r>
            <a:r>
              <a:rPr lang="de-DE" b="1" dirty="0"/>
              <a:t> </a:t>
            </a:r>
            <a:r>
              <a:rPr lang="de-DE" b="0" dirty="0"/>
              <a:t>(il </a:t>
            </a:r>
            <a:r>
              <a:rPr lang="de-DE" b="0" dirty="0" err="1"/>
              <a:t>messaggio</a:t>
            </a:r>
            <a:r>
              <a:rPr lang="de-DE" b="0" dirty="0"/>
              <a:t> </a:t>
            </a:r>
            <a:r>
              <a:rPr lang="de-DE" b="0" dirty="0" err="1"/>
              <a:t>è</a:t>
            </a:r>
            <a:r>
              <a:rPr lang="de-DE" b="0" dirty="0"/>
              <a:t> </a:t>
            </a:r>
            <a:r>
              <a:rPr lang="de-DE" b="0" dirty="0" err="1"/>
              <a:t>orientato</a:t>
            </a:r>
            <a:r>
              <a:rPr lang="de-DE" b="0" dirty="0"/>
              <a:t> </a:t>
            </a:r>
            <a:r>
              <a:rPr lang="de-DE" b="0" dirty="0" err="1"/>
              <a:t>solamente</a:t>
            </a:r>
            <a:r>
              <a:rPr lang="de-DE" b="0" dirty="0"/>
              <a:t> al </a:t>
            </a:r>
            <a:r>
              <a:rPr lang="de-DE" b="0" dirty="0" err="1"/>
              <a:t>problema</a:t>
            </a:r>
            <a:r>
              <a:rPr lang="de-DE" b="0" dirty="0"/>
              <a:t> o </a:t>
            </a:r>
            <a:r>
              <a:rPr lang="de-DE" b="0" dirty="0" err="1"/>
              <a:t>è</a:t>
            </a:r>
            <a:r>
              <a:rPr lang="de-DE" b="0" dirty="0"/>
              <a:t> in </a:t>
            </a:r>
            <a:r>
              <a:rPr lang="de-DE" b="0" dirty="0" err="1"/>
              <a:t>grado</a:t>
            </a:r>
            <a:r>
              <a:rPr lang="de-DE" b="0" dirty="0"/>
              <a:t> di </a:t>
            </a:r>
            <a:r>
              <a:rPr lang="de-DE" b="0" dirty="0" err="1"/>
              <a:t>fornire</a:t>
            </a:r>
            <a:r>
              <a:rPr lang="de-DE" b="0" dirty="0"/>
              <a:t> </a:t>
            </a:r>
            <a:r>
              <a:rPr lang="de-DE" b="0" dirty="0" err="1"/>
              <a:t>soluzioni</a:t>
            </a:r>
            <a:r>
              <a:rPr lang="de-DE" b="0" dirty="0"/>
              <a:t> o </a:t>
            </a:r>
            <a:r>
              <a:rPr lang="de-DE" b="0" dirty="0" err="1"/>
              <a:t>inviti</a:t>
            </a:r>
            <a:r>
              <a:rPr lang="de-DE" b="0" dirty="0"/>
              <a:t> </a:t>
            </a:r>
            <a:r>
              <a:rPr lang="de-DE" b="0" dirty="0" err="1"/>
              <a:t>incoraggianti</a:t>
            </a:r>
            <a:r>
              <a:rPr lang="de-DE" b="0" dirty="0"/>
              <a:t>?)</a:t>
            </a:r>
          </a:p>
          <a:p>
            <a:endParaRPr lang="de-DE" b="0" dirty="0"/>
          </a:p>
          <a:p>
            <a:r>
              <a:rPr lang="de-DE" b="1" dirty="0"/>
              <a:t>5. Potenziale </a:t>
            </a:r>
            <a:r>
              <a:rPr lang="de-DE" b="0" dirty="0"/>
              <a:t>(potenziale di </a:t>
            </a:r>
            <a:r>
              <a:rPr lang="de-DE" b="0" dirty="0" err="1"/>
              <a:t>sviluppo</a:t>
            </a:r>
            <a:r>
              <a:rPr lang="de-DE" b="0" dirty="0"/>
              <a:t>, </a:t>
            </a:r>
            <a:r>
              <a:rPr lang="de-DE" b="0" dirty="0" err="1"/>
              <a:t>realizzabilità</a:t>
            </a:r>
            <a:r>
              <a:rPr lang="de-DE" b="0" dirty="0"/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034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Premi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concorso</a:t>
            </a:r>
            <a:endParaRPr lang="de-DE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Premi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partecipativi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tutti </a:t>
            </a:r>
          </a:p>
          <a:p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Ogni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singolo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presenta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un‘idea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riceve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CHF 10.– per la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cassa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classe</a:t>
            </a:r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Premi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11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progetti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sviluppati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dagli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studenti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grafica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Realizzazione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sotto forma di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manifesto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animazione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10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secondi</a:t>
            </a:r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CHF 300.– alla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scolastici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manifesti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classificati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ai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posti</a:t>
            </a:r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CHF 200.– alla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scolastici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delle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animazioni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classificate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ai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posti</a:t>
            </a:r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CHF 100.– alla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classe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scolastici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classificati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</a:t>
            </a:r>
            <a:r>
              <a:rPr lang="de-DE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4° all‘11° </a:t>
            </a:r>
            <a:r>
              <a:rPr lang="de-DE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posto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123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 </a:t>
            </a:r>
            <a:r>
              <a:rPr lang="de-DE" dirty="0" err="1"/>
              <a:t>idee</a:t>
            </a:r>
            <a:r>
              <a:rPr lang="de-DE" dirty="0"/>
              <a:t> </a:t>
            </a:r>
            <a:r>
              <a:rPr lang="de-DE" dirty="0" err="1"/>
              <a:t>realizzate</a:t>
            </a:r>
            <a:r>
              <a:rPr lang="de-DE" dirty="0"/>
              <a:t> </a:t>
            </a:r>
            <a:r>
              <a:rPr lang="de-DE" dirty="0" err="1"/>
              <a:t>vengono</a:t>
            </a:r>
            <a:r>
              <a:rPr lang="de-DE" dirty="0"/>
              <a:t> </a:t>
            </a:r>
            <a:r>
              <a:rPr lang="de-DE" dirty="0" err="1"/>
              <a:t>utilizzate</a:t>
            </a:r>
            <a:r>
              <a:rPr lang="de-DE" dirty="0"/>
              <a:t> ad </a:t>
            </a:r>
            <a:r>
              <a:rPr lang="de-DE" dirty="0" err="1"/>
              <a:t>esempio</a:t>
            </a:r>
            <a:r>
              <a:rPr lang="de-DE" dirty="0"/>
              <a:t>...</a:t>
            </a:r>
          </a:p>
          <a:p>
            <a:endParaRPr lang="de-DE" dirty="0"/>
          </a:p>
          <a:p>
            <a:r>
              <a:rPr lang="de-DE" dirty="0"/>
              <a:t>...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campagna</a:t>
            </a:r>
            <a:r>
              <a:rPr lang="de-DE" dirty="0"/>
              <a:t> </a:t>
            </a:r>
            <a:r>
              <a:rPr lang="de-DE" dirty="0" err="1"/>
              <a:t>pubblicitaria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manifesti</a:t>
            </a:r>
            <a:r>
              <a:rPr lang="de-DE" dirty="0"/>
              <a:t> di </a:t>
            </a:r>
            <a:r>
              <a:rPr lang="de-DE" dirty="0" err="1"/>
              <a:t>grande</a:t>
            </a:r>
            <a:r>
              <a:rPr lang="de-DE" dirty="0"/>
              <a:t> </a:t>
            </a:r>
            <a:r>
              <a:rPr lang="de-DE" dirty="0" err="1"/>
              <a:t>formato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125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...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manifesti</a:t>
            </a:r>
            <a:r>
              <a:rPr lang="de-DE" dirty="0"/>
              <a:t> di </a:t>
            </a:r>
            <a:r>
              <a:rPr lang="de-DE" dirty="0" err="1"/>
              <a:t>piccolo</a:t>
            </a:r>
            <a:r>
              <a:rPr lang="de-DE" dirty="0"/>
              <a:t> </a:t>
            </a:r>
            <a:r>
              <a:rPr lang="de-DE" dirty="0" err="1"/>
              <a:t>formato</a:t>
            </a:r>
            <a:r>
              <a:rPr lang="de-DE" dirty="0"/>
              <a:t>, ad </a:t>
            </a:r>
            <a:r>
              <a:rPr lang="de-DE" dirty="0" err="1"/>
              <a:t>esempio</a:t>
            </a:r>
            <a:r>
              <a:rPr lang="de-DE" dirty="0"/>
              <a:t> </a:t>
            </a:r>
            <a:r>
              <a:rPr lang="de-DE" dirty="0" err="1"/>
              <a:t>nelle</a:t>
            </a:r>
            <a:r>
              <a:rPr lang="de-DE" dirty="0"/>
              <a:t> </a:t>
            </a:r>
            <a:r>
              <a:rPr lang="de-DE" dirty="0" err="1"/>
              <a:t>scuole</a:t>
            </a:r>
            <a:r>
              <a:rPr lang="de-DE" dirty="0"/>
              <a:t>,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521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settimo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concorso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cercano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manifesti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sui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seguenti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temi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Svapo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Alcol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Canapa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-Snus/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bustine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nicotina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Cyberbullismo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Cybergrooming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-Sexting**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Consumo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pornografia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Videogiochi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Trappola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die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Il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cybergrooming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è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attraverso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adulti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avvicinano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bambini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adolescenti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tramite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Internet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l'obiettivo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manipolarli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sfruttarli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sessuali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 Il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sexting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è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creazione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immagini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sessualmente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esplicite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se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stessi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l'invio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immagini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messaggi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sfondo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sessuale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tramite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dispositivi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elettronici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spesso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smartphone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social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***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Trappola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acquisti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in-app,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anche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acquisti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in-game, in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particolare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giochi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apparentemente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gratuiti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C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602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cartoline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467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nell‘agenda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befreelance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570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espositore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roll-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739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traffic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-media-screen,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007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cinémotion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animazione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10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secondi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369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err="1"/>
              <a:t>Strumenti</a:t>
            </a:r>
            <a:endParaRPr lang="de-CH" b="1" dirty="0"/>
          </a:p>
          <a:p>
            <a:endParaRPr lang="de-CH" dirty="0"/>
          </a:p>
          <a:p>
            <a:r>
              <a:rPr lang="de-CH" dirty="0"/>
              <a:t>Per </a:t>
            </a:r>
            <a:r>
              <a:rPr lang="de-CH" dirty="0" err="1"/>
              <a:t>elaborare</a:t>
            </a:r>
            <a:r>
              <a:rPr lang="de-CH" dirty="0"/>
              <a:t> </a:t>
            </a:r>
            <a:r>
              <a:rPr lang="de-CH" dirty="0" err="1"/>
              <a:t>idee</a:t>
            </a:r>
            <a:r>
              <a:rPr lang="de-CH" dirty="0"/>
              <a:t> </a:t>
            </a:r>
            <a:r>
              <a:rPr lang="de-CH" dirty="0" err="1"/>
              <a:t>efficaci</a:t>
            </a:r>
            <a:r>
              <a:rPr lang="de-CH" dirty="0"/>
              <a:t> </a:t>
            </a:r>
            <a:r>
              <a:rPr lang="de-CH" dirty="0" err="1"/>
              <a:t>sono</a:t>
            </a:r>
            <a:r>
              <a:rPr lang="de-CH" dirty="0"/>
              <a:t> </a:t>
            </a:r>
            <a:r>
              <a:rPr lang="de-CH" dirty="0" err="1"/>
              <a:t>disponibili</a:t>
            </a:r>
            <a:r>
              <a:rPr lang="de-CH" dirty="0"/>
              <a:t> </a:t>
            </a:r>
            <a:r>
              <a:rPr lang="de-CH" dirty="0" err="1"/>
              <a:t>diversi</a:t>
            </a:r>
            <a:r>
              <a:rPr lang="de-CH" dirty="0"/>
              <a:t> </a:t>
            </a:r>
            <a:r>
              <a:rPr lang="de-CH" dirty="0" err="1"/>
              <a:t>strumenti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Per </a:t>
            </a:r>
            <a:r>
              <a:rPr lang="de-CH" dirty="0" err="1"/>
              <a:t>poter</a:t>
            </a:r>
            <a:r>
              <a:rPr lang="de-CH" dirty="0"/>
              <a:t> </a:t>
            </a:r>
            <a:r>
              <a:rPr lang="de-CH" dirty="0" err="1"/>
              <a:t>sviluppare</a:t>
            </a:r>
            <a:r>
              <a:rPr lang="de-CH" dirty="0"/>
              <a:t> </a:t>
            </a:r>
            <a:r>
              <a:rPr lang="de-CH" dirty="0" err="1"/>
              <a:t>messaggi</a:t>
            </a:r>
            <a:r>
              <a:rPr lang="de-CH" dirty="0"/>
              <a:t> </a:t>
            </a:r>
            <a:r>
              <a:rPr lang="de-CH" dirty="0" err="1"/>
              <a:t>ricchi</a:t>
            </a:r>
            <a:r>
              <a:rPr lang="de-CH" dirty="0"/>
              <a:t> di </a:t>
            </a:r>
            <a:r>
              <a:rPr lang="de-CH" dirty="0" err="1"/>
              <a:t>contenuto</a:t>
            </a:r>
            <a:r>
              <a:rPr lang="de-CH" dirty="0"/>
              <a:t>,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utile</a:t>
            </a:r>
            <a:r>
              <a:rPr lang="de-CH" dirty="0"/>
              <a:t> </a:t>
            </a:r>
            <a:r>
              <a:rPr lang="de-CH" dirty="0" err="1"/>
              <a:t>approfondire</a:t>
            </a:r>
            <a:r>
              <a:rPr lang="de-CH" dirty="0"/>
              <a:t> il </a:t>
            </a:r>
            <a:r>
              <a:rPr lang="de-CH" dirty="0" err="1"/>
              <a:t>tema</a:t>
            </a:r>
            <a:r>
              <a:rPr lang="de-CH" dirty="0"/>
              <a:t> </a:t>
            </a:r>
            <a:r>
              <a:rPr lang="de-CH" dirty="0" err="1"/>
              <a:t>scelto</a:t>
            </a:r>
            <a:r>
              <a:rPr lang="de-CH" dirty="0"/>
              <a:t> </a:t>
            </a:r>
            <a:r>
              <a:rPr lang="de-CH" dirty="0" err="1"/>
              <a:t>sulla</a:t>
            </a:r>
            <a:r>
              <a:rPr lang="de-CH" dirty="0"/>
              <a:t> </a:t>
            </a:r>
            <a:r>
              <a:rPr lang="de-CH" dirty="0" err="1"/>
              <a:t>base</a:t>
            </a:r>
            <a:r>
              <a:rPr lang="de-CH" dirty="0"/>
              <a:t> delle </a:t>
            </a:r>
            <a:r>
              <a:rPr lang="de-CH" dirty="0" err="1"/>
              <a:t>unità</a:t>
            </a:r>
            <a:r>
              <a:rPr lang="de-CH" dirty="0"/>
              <a:t> </a:t>
            </a:r>
            <a:r>
              <a:rPr lang="de-CH" dirty="0" err="1"/>
              <a:t>didattiche</a:t>
            </a:r>
            <a:r>
              <a:rPr lang="de-CH" dirty="0"/>
              <a:t> «</a:t>
            </a:r>
            <a:r>
              <a:rPr lang="de-CH" dirty="0" err="1"/>
              <a:t>befreelance</a:t>
            </a:r>
            <a:r>
              <a:rPr lang="de-CH" dirty="0"/>
              <a:t>».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88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err="1"/>
              <a:t>Strumenti</a:t>
            </a:r>
            <a:endParaRPr lang="de-CH" b="1" dirty="0"/>
          </a:p>
          <a:p>
            <a:endParaRPr lang="de-CH" dirty="0"/>
          </a:p>
          <a:p>
            <a:r>
              <a:rPr lang="de-CH" dirty="0" err="1"/>
              <a:t>Dopo</a:t>
            </a:r>
            <a:r>
              <a:rPr lang="de-CH" dirty="0"/>
              <a:t> </a:t>
            </a:r>
            <a:r>
              <a:rPr lang="de-CH" dirty="0" err="1"/>
              <a:t>aver</a:t>
            </a:r>
            <a:r>
              <a:rPr lang="de-CH" dirty="0"/>
              <a:t> </a:t>
            </a:r>
            <a:r>
              <a:rPr lang="de-CH" dirty="0" err="1"/>
              <a:t>approfondito</a:t>
            </a:r>
            <a:r>
              <a:rPr lang="de-CH" dirty="0"/>
              <a:t> </a:t>
            </a:r>
            <a:r>
              <a:rPr lang="de-CH" dirty="0" err="1"/>
              <a:t>l'argomento</a:t>
            </a:r>
            <a:r>
              <a:rPr lang="de-CH" dirty="0"/>
              <a:t>, </a:t>
            </a:r>
            <a:r>
              <a:rPr lang="de-CH" dirty="0" err="1"/>
              <a:t>progettate</a:t>
            </a:r>
            <a:r>
              <a:rPr lang="de-CH" dirty="0"/>
              <a:t> i </a:t>
            </a:r>
            <a:r>
              <a:rPr lang="de-CH" dirty="0" err="1"/>
              <a:t>vostri</a:t>
            </a:r>
            <a:r>
              <a:rPr lang="de-CH" dirty="0"/>
              <a:t> </a:t>
            </a:r>
            <a:r>
              <a:rPr lang="de-CH" dirty="0" err="1"/>
              <a:t>manifesti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 err="1"/>
              <a:t>Sviluppate</a:t>
            </a:r>
            <a:r>
              <a:rPr lang="de-CH" dirty="0"/>
              <a:t> le </a:t>
            </a:r>
            <a:r>
              <a:rPr lang="de-CH" dirty="0" err="1"/>
              <a:t>vostre</a:t>
            </a:r>
            <a:r>
              <a:rPr lang="de-CH" dirty="0"/>
              <a:t> </a:t>
            </a:r>
            <a:r>
              <a:rPr lang="de-CH" dirty="0" err="1"/>
              <a:t>idee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dei</a:t>
            </a:r>
            <a:r>
              <a:rPr lang="de-CH" dirty="0"/>
              <a:t> </a:t>
            </a:r>
            <a:r>
              <a:rPr lang="de-CH" dirty="0" err="1"/>
              <a:t>professionisti</a:t>
            </a:r>
            <a:r>
              <a:rPr lang="de-CH" dirty="0"/>
              <a:t>: in </a:t>
            </a:r>
            <a:r>
              <a:rPr lang="de-CH" dirty="0" err="1"/>
              <a:t>gruppo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seguendo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piano </a:t>
            </a:r>
            <a:r>
              <a:rPr lang="de-CH" dirty="0" err="1"/>
              <a:t>preciso</a:t>
            </a:r>
            <a:r>
              <a:rPr lang="de-CH" dirty="0"/>
              <a:t>. Il </a:t>
            </a:r>
            <a:r>
              <a:rPr lang="de-CH" dirty="0" err="1"/>
              <a:t>documento</a:t>
            </a:r>
            <a:r>
              <a:rPr lang="de-CH" dirty="0"/>
              <a:t> «</a:t>
            </a:r>
            <a:r>
              <a:rPr lang="de-CH" dirty="0" err="1"/>
              <a:t>Sviluppo</a:t>
            </a:r>
            <a:r>
              <a:rPr lang="de-CH" dirty="0"/>
              <a:t> delle </a:t>
            </a:r>
            <a:r>
              <a:rPr lang="de-CH" dirty="0" err="1"/>
              <a:t>idee</a:t>
            </a:r>
            <a:r>
              <a:rPr lang="de-CH" dirty="0"/>
              <a:t>» vi </a:t>
            </a:r>
            <a:r>
              <a:rPr lang="de-CH" dirty="0" err="1"/>
              <a:t>aiuterà</a:t>
            </a:r>
            <a:r>
              <a:rPr lang="de-CH" dirty="0"/>
              <a:t> in </a:t>
            </a:r>
            <a:r>
              <a:rPr lang="de-CH" dirty="0" err="1"/>
              <a:t>questo</a:t>
            </a:r>
            <a:r>
              <a:rPr lang="de-CH" dirty="0"/>
              <a:t> </a:t>
            </a:r>
            <a:r>
              <a:rPr lang="de-CH" dirty="0" err="1"/>
              <a:t>compito</a:t>
            </a:r>
            <a:r>
              <a:rPr lang="de-CH" dirty="0"/>
              <a:t>.</a:t>
            </a:r>
            <a:br>
              <a:rPr lang="de-CH" dirty="0"/>
            </a:br>
            <a:endParaRPr lang="de-CH" dirty="0"/>
          </a:p>
          <a:p>
            <a:r>
              <a:rPr lang="de-CH" dirty="0"/>
              <a:t>Se </a:t>
            </a:r>
            <a:r>
              <a:rPr lang="de-CH" dirty="0" err="1"/>
              <a:t>seguirete</a:t>
            </a:r>
            <a:r>
              <a:rPr lang="de-CH" dirty="0"/>
              <a:t> </a:t>
            </a:r>
            <a:r>
              <a:rPr lang="de-CH" dirty="0" err="1"/>
              <a:t>punto</a:t>
            </a:r>
            <a:r>
              <a:rPr lang="de-CH" dirty="0"/>
              <a:t> per </a:t>
            </a:r>
            <a:r>
              <a:rPr lang="de-CH" dirty="0" err="1"/>
              <a:t>punto</a:t>
            </a:r>
            <a:r>
              <a:rPr lang="de-CH" dirty="0"/>
              <a:t> le </a:t>
            </a:r>
            <a:r>
              <a:rPr lang="de-CH" dirty="0" err="1"/>
              <a:t>indicazioni</a:t>
            </a:r>
            <a:r>
              <a:rPr lang="de-CH" dirty="0"/>
              <a:t>, </a:t>
            </a:r>
            <a:r>
              <a:rPr lang="de-CH" dirty="0" err="1"/>
              <a:t>rimarrete</a:t>
            </a:r>
            <a:r>
              <a:rPr lang="de-CH" dirty="0"/>
              <a:t> </a:t>
            </a:r>
            <a:r>
              <a:rPr lang="de-CH" dirty="0" err="1"/>
              <a:t>stupiti</a:t>
            </a:r>
            <a:r>
              <a:rPr lang="de-CH" dirty="0"/>
              <a:t> </a:t>
            </a:r>
            <a:r>
              <a:rPr lang="de-CH" dirty="0" err="1"/>
              <a:t>dal</a:t>
            </a:r>
            <a:r>
              <a:rPr lang="de-CH" dirty="0"/>
              <a:t> </a:t>
            </a:r>
            <a:r>
              <a:rPr lang="de-CH" dirty="0" err="1"/>
              <a:t>risultato</a:t>
            </a:r>
            <a:r>
              <a:rPr lang="de-CH" dirty="0"/>
              <a:t> </a:t>
            </a:r>
            <a:r>
              <a:rPr lang="de-CH" dirty="0" err="1"/>
              <a:t>ottenuto</a:t>
            </a:r>
            <a:r>
              <a:rPr lang="de-CH" dirty="0"/>
              <a:t>. </a:t>
            </a:r>
            <a:r>
              <a:rPr lang="de-CH" dirty="0" err="1"/>
              <a:t>Imparerete</a:t>
            </a:r>
            <a:r>
              <a:rPr lang="de-CH" dirty="0"/>
              <a:t> </a:t>
            </a:r>
            <a:r>
              <a:rPr lang="de-CH" dirty="0" err="1"/>
              <a:t>così</a:t>
            </a:r>
            <a:r>
              <a:rPr lang="de-CH" dirty="0"/>
              <a:t> a rendere il </a:t>
            </a:r>
            <a:r>
              <a:rPr lang="de-CH" dirty="0" err="1"/>
              <a:t>vostro</a:t>
            </a:r>
            <a:r>
              <a:rPr lang="de-CH" dirty="0"/>
              <a:t> </a:t>
            </a:r>
            <a:r>
              <a:rPr lang="de-CH" dirty="0" err="1"/>
              <a:t>messaggio</a:t>
            </a:r>
            <a:r>
              <a:rPr lang="de-CH" dirty="0"/>
              <a:t> </a:t>
            </a:r>
            <a:r>
              <a:rPr lang="de-CH" dirty="0" err="1"/>
              <a:t>efficace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661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err="1"/>
              <a:t>Strumenti</a:t>
            </a:r>
            <a:endParaRPr lang="de-CH" b="1" dirty="0"/>
          </a:p>
          <a:p>
            <a:endParaRPr lang="de-CH" dirty="0"/>
          </a:p>
          <a:p>
            <a:r>
              <a:rPr lang="de-CH" dirty="0"/>
              <a:t>A </a:t>
            </a:r>
            <a:r>
              <a:rPr lang="de-CH" dirty="0" err="1"/>
              <a:t>seconda</a:t>
            </a:r>
            <a:r>
              <a:rPr lang="de-CH" dirty="0"/>
              <a:t> </a:t>
            </a:r>
            <a:r>
              <a:rPr lang="de-CH" dirty="0" err="1"/>
              <a:t>che</a:t>
            </a:r>
            <a:r>
              <a:rPr lang="de-CH" dirty="0"/>
              <a:t> </a:t>
            </a:r>
            <a:r>
              <a:rPr lang="de-CH" dirty="0" err="1"/>
              <a:t>vogliate</a:t>
            </a:r>
            <a:r>
              <a:rPr lang="de-CH" dirty="0"/>
              <a:t> </a:t>
            </a:r>
            <a:r>
              <a:rPr lang="de-CH" dirty="0" err="1"/>
              <a:t>realizzare</a:t>
            </a:r>
            <a:r>
              <a:rPr lang="de-CH" dirty="0"/>
              <a:t> le </a:t>
            </a:r>
            <a:r>
              <a:rPr lang="de-CH" dirty="0" err="1"/>
              <a:t>vostre</a:t>
            </a:r>
            <a:r>
              <a:rPr lang="de-CH" dirty="0"/>
              <a:t> </a:t>
            </a:r>
            <a:r>
              <a:rPr lang="de-CH" dirty="0" err="1"/>
              <a:t>idee</a:t>
            </a:r>
            <a:r>
              <a:rPr lang="de-CH" dirty="0"/>
              <a:t> </a:t>
            </a:r>
            <a:r>
              <a:rPr lang="de-CH" dirty="0" err="1"/>
              <a:t>fotografiche</a:t>
            </a:r>
            <a:r>
              <a:rPr lang="de-CH" dirty="0"/>
              <a:t> o illustrative, </a:t>
            </a:r>
            <a:r>
              <a:rPr lang="de-CH" dirty="0" err="1"/>
              <a:t>avete</a:t>
            </a:r>
            <a:r>
              <a:rPr lang="de-CH" dirty="0"/>
              <a:t> a </a:t>
            </a:r>
            <a:r>
              <a:rPr lang="de-CH" dirty="0" err="1"/>
              <a:t>disposizione</a:t>
            </a:r>
            <a:r>
              <a:rPr lang="de-CH" dirty="0"/>
              <a:t> </a:t>
            </a:r>
            <a:r>
              <a:rPr lang="de-CH" dirty="0" err="1"/>
              <a:t>una</a:t>
            </a:r>
            <a:r>
              <a:rPr lang="de-CH" dirty="0"/>
              <a:t> </a:t>
            </a:r>
            <a:r>
              <a:rPr lang="de-CH" dirty="0" err="1"/>
              <a:t>guida</a:t>
            </a:r>
            <a:r>
              <a:rPr lang="de-CH" dirty="0"/>
              <a:t> </a:t>
            </a:r>
            <a:r>
              <a:rPr lang="de-CH" dirty="0" err="1"/>
              <a:t>adeguata</a:t>
            </a:r>
            <a:r>
              <a:rPr lang="de-CH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409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 err="1"/>
              <a:t>Strumenti</a:t>
            </a:r>
            <a:r>
              <a:rPr lang="de-CH" b="1" dirty="0"/>
              <a:t> </a:t>
            </a:r>
            <a:r>
              <a:rPr lang="de-CH" b="1" dirty="0" err="1"/>
              <a:t>ausiliari</a:t>
            </a:r>
            <a:r>
              <a:rPr lang="de-CH" b="1" dirty="0"/>
              <a:t> </a:t>
            </a:r>
            <a:r>
              <a:rPr lang="de-CH" dirty="0"/>
              <a:t>(</a:t>
            </a:r>
            <a:r>
              <a:rPr lang="de-CH" dirty="0" err="1"/>
              <a:t>facoltativi</a:t>
            </a:r>
            <a:r>
              <a:rPr lang="de-CH" dirty="0"/>
              <a:t>)</a:t>
            </a:r>
          </a:p>
          <a:p>
            <a:endParaRPr lang="de-CH" dirty="0"/>
          </a:p>
          <a:p>
            <a:r>
              <a:rPr lang="de-CH" dirty="0"/>
              <a:t>Come </a:t>
            </a:r>
            <a:r>
              <a:rPr lang="de-CH" dirty="0" err="1"/>
              <a:t>faccio</a:t>
            </a:r>
            <a:r>
              <a:rPr lang="de-CH" dirty="0"/>
              <a:t> a </a:t>
            </a:r>
            <a:r>
              <a:rPr lang="de-CH" dirty="0" err="1"/>
              <a:t>farmi</a:t>
            </a:r>
            <a:r>
              <a:rPr lang="de-CH" dirty="0"/>
              <a:t> </a:t>
            </a:r>
            <a:r>
              <a:rPr lang="de-CH" dirty="0" err="1"/>
              <a:t>ascoltare</a:t>
            </a:r>
            <a:r>
              <a:rPr lang="de-CH" dirty="0"/>
              <a:t>? Come </a:t>
            </a:r>
            <a:r>
              <a:rPr lang="de-CH" dirty="0" err="1"/>
              <a:t>trasmetto</a:t>
            </a:r>
            <a:r>
              <a:rPr lang="de-CH" dirty="0"/>
              <a:t> il </a:t>
            </a:r>
            <a:r>
              <a:rPr lang="de-CH" dirty="0" err="1"/>
              <a:t>mio</a:t>
            </a:r>
            <a:r>
              <a:rPr lang="de-CH" dirty="0"/>
              <a:t> </a:t>
            </a:r>
            <a:r>
              <a:rPr lang="de-CH" dirty="0" err="1"/>
              <a:t>messaggio</a:t>
            </a:r>
            <a:r>
              <a:rPr lang="de-CH" dirty="0"/>
              <a:t>?</a:t>
            </a:r>
          </a:p>
          <a:p>
            <a:endParaRPr lang="de-CH" dirty="0"/>
          </a:p>
          <a:p>
            <a:r>
              <a:rPr lang="de-CH" dirty="0"/>
              <a:t>Il </a:t>
            </a:r>
            <a:r>
              <a:rPr lang="de-CH" dirty="0" err="1"/>
              <a:t>linguaggio</a:t>
            </a:r>
            <a:r>
              <a:rPr lang="de-CH" dirty="0"/>
              <a:t> </a:t>
            </a:r>
            <a:r>
              <a:rPr lang="de-CH" dirty="0" err="1"/>
              <a:t>può</a:t>
            </a:r>
            <a:r>
              <a:rPr lang="de-CH" dirty="0"/>
              <a:t> </a:t>
            </a:r>
            <a:r>
              <a:rPr lang="de-CH" dirty="0" err="1"/>
              <a:t>essere</a:t>
            </a:r>
            <a:r>
              <a:rPr lang="de-CH" dirty="0"/>
              <a:t> </a:t>
            </a:r>
            <a:r>
              <a:rPr lang="de-CH" dirty="0" err="1"/>
              <a:t>modellato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un'immagine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12 </a:t>
            </a:r>
            <a:r>
              <a:rPr lang="de-CH" dirty="0" err="1"/>
              <a:t>strumenti</a:t>
            </a:r>
            <a:r>
              <a:rPr lang="de-CH" dirty="0"/>
              <a:t> </a:t>
            </a:r>
            <a:r>
              <a:rPr lang="de-CH" dirty="0" err="1"/>
              <a:t>stilistici</a:t>
            </a:r>
            <a:r>
              <a:rPr lang="de-CH" dirty="0"/>
              <a:t> per </a:t>
            </a:r>
            <a:r>
              <a:rPr lang="de-CH" dirty="0" err="1"/>
              <a:t>titoli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slogan</a:t>
            </a:r>
            <a:r>
              <a:rPr lang="de-CH" dirty="0"/>
              <a:t> </a:t>
            </a:r>
            <a:r>
              <a:rPr lang="de-CH" dirty="0" err="1"/>
              <a:t>accattivanti</a:t>
            </a:r>
            <a:r>
              <a:rPr lang="de-CH" dirty="0"/>
              <a:t> </a:t>
            </a:r>
            <a:r>
              <a:rPr lang="de-CH" dirty="0" err="1"/>
              <a:t>aiutano</a:t>
            </a:r>
            <a:r>
              <a:rPr lang="de-CH" dirty="0"/>
              <a:t> a </a:t>
            </a:r>
            <a:r>
              <a:rPr lang="de-CH" dirty="0" err="1"/>
              <a:t>formulare</a:t>
            </a:r>
            <a:r>
              <a:rPr lang="de-CH" dirty="0"/>
              <a:t> </a:t>
            </a:r>
            <a:r>
              <a:rPr lang="de-CH" dirty="0" err="1"/>
              <a:t>messaggi</a:t>
            </a:r>
            <a:r>
              <a:rPr lang="de-CH" dirty="0"/>
              <a:t> </a:t>
            </a:r>
            <a:r>
              <a:rPr lang="de-CH" dirty="0" err="1"/>
              <a:t>testuali</a:t>
            </a:r>
            <a:r>
              <a:rPr lang="de-CH" dirty="0"/>
              <a:t> </a:t>
            </a:r>
            <a:r>
              <a:rPr lang="de-CH" dirty="0" err="1"/>
              <a:t>efficaci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creativi</a:t>
            </a:r>
            <a:r>
              <a:rPr lang="de-CH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101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30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Lo </a:t>
            </a:r>
            <a:r>
              <a:rPr lang="de-DE" dirty="0" err="1"/>
              <a:t>sviluppo</a:t>
            </a:r>
            <a:r>
              <a:rPr lang="de-DE" dirty="0"/>
              <a:t> di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messaggio</a:t>
            </a:r>
            <a:r>
              <a:rPr lang="de-DE" dirty="0"/>
              <a:t> </a:t>
            </a:r>
            <a:r>
              <a:rPr lang="de-DE" dirty="0" err="1"/>
              <a:t>specifico</a:t>
            </a:r>
            <a:r>
              <a:rPr lang="de-DE" dirty="0"/>
              <a:t> </a:t>
            </a:r>
            <a:r>
              <a:rPr lang="de-DE" dirty="0" err="1"/>
              <a:t>su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determinato</a:t>
            </a:r>
            <a:r>
              <a:rPr lang="de-DE" dirty="0"/>
              <a:t> </a:t>
            </a:r>
            <a:r>
              <a:rPr lang="de-DE" dirty="0" err="1"/>
              <a:t>tema</a:t>
            </a:r>
            <a:r>
              <a:rPr lang="de-DE" dirty="0"/>
              <a:t> </a:t>
            </a:r>
            <a:r>
              <a:rPr lang="de-DE" dirty="0" err="1"/>
              <a:t>può</a:t>
            </a:r>
            <a:r>
              <a:rPr lang="de-DE" dirty="0"/>
              <a:t> </a:t>
            </a:r>
            <a:r>
              <a:rPr lang="de-DE" dirty="0" err="1"/>
              <a:t>essere</a:t>
            </a:r>
            <a:r>
              <a:rPr lang="de-DE" dirty="0"/>
              <a:t> </a:t>
            </a:r>
            <a:r>
              <a:rPr lang="de-DE" dirty="0" err="1"/>
              <a:t>supportato</a:t>
            </a:r>
            <a:r>
              <a:rPr lang="de-DE" dirty="0"/>
              <a:t> </a:t>
            </a:r>
            <a:r>
              <a:rPr lang="de-DE" dirty="0" err="1"/>
              <a:t>concentrandosi</a:t>
            </a:r>
            <a:r>
              <a:rPr lang="de-DE" dirty="0"/>
              <a:t> </a:t>
            </a:r>
            <a:r>
              <a:rPr lang="de-DE" dirty="0" err="1"/>
              <a:t>su</a:t>
            </a:r>
            <a:r>
              <a:rPr lang="de-DE" dirty="0"/>
              <a:t> uno o più </a:t>
            </a:r>
            <a:r>
              <a:rPr lang="de-DE" dirty="0" err="1"/>
              <a:t>sottotemi</a:t>
            </a:r>
            <a:r>
              <a:rPr lang="de-DE" dirty="0"/>
              <a:t>.</a:t>
            </a:r>
          </a:p>
          <a:p>
            <a:r>
              <a:rPr lang="de-DE" dirty="0"/>
              <a:t>Ad </a:t>
            </a:r>
            <a:r>
              <a:rPr lang="de-DE" dirty="0" err="1"/>
              <a:t>esempio</a:t>
            </a:r>
            <a:r>
              <a:rPr lang="de-DE" dirty="0"/>
              <a:t>, </a:t>
            </a:r>
            <a:r>
              <a:rPr lang="de-DE" dirty="0" err="1"/>
              <a:t>sviluppare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messaggio</a:t>
            </a:r>
            <a:r>
              <a:rPr lang="de-DE" dirty="0"/>
              <a:t> </a:t>
            </a:r>
            <a:r>
              <a:rPr lang="de-DE" dirty="0" err="1"/>
              <a:t>su</a:t>
            </a:r>
            <a:endParaRPr lang="de-DE" dirty="0"/>
          </a:p>
          <a:p>
            <a:r>
              <a:rPr lang="de-DE" dirty="0"/>
              <a:t>- il </a:t>
            </a:r>
            <a:r>
              <a:rPr lang="de-DE" dirty="0" err="1"/>
              <a:t>consumo</a:t>
            </a:r>
            <a:r>
              <a:rPr lang="de-DE" dirty="0"/>
              <a:t> di </a:t>
            </a:r>
            <a:r>
              <a:rPr lang="de-DE" dirty="0" err="1"/>
              <a:t>alcol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le </a:t>
            </a:r>
            <a:r>
              <a:rPr lang="de-DE" dirty="0" err="1"/>
              <a:t>sue</a:t>
            </a:r>
            <a:r>
              <a:rPr lang="de-DE" dirty="0"/>
              <a:t> </a:t>
            </a:r>
            <a:r>
              <a:rPr lang="de-DE" dirty="0" err="1"/>
              <a:t>conseguenze</a:t>
            </a:r>
            <a:endParaRPr lang="de-DE" dirty="0"/>
          </a:p>
          <a:p>
            <a:r>
              <a:rPr lang="de-DE" dirty="0"/>
              <a:t>- la </a:t>
            </a:r>
            <a:r>
              <a:rPr lang="de-DE" dirty="0" err="1"/>
              <a:t>cannabis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la </a:t>
            </a:r>
            <a:r>
              <a:rPr lang="de-DE" dirty="0" err="1"/>
              <a:t>pressione</a:t>
            </a:r>
            <a:r>
              <a:rPr lang="de-DE" dirty="0"/>
              <a:t> del </a:t>
            </a:r>
            <a:r>
              <a:rPr lang="de-DE" dirty="0" err="1"/>
              <a:t>gruppo</a:t>
            </a:r>
            <a:endParaRPr lang="de-DE" dirty="0"/>
          </a:p>
          <a:p>
            <a:r>
              <a:rPr lang="de-DE" dirty="0"/>
              <a:t>- i </a:t>
            </a:r>
            <a:r>
              <a:rPr lang="de-DE" dirty="0" err="1"/>
              <a:t>videogiochi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la </a:t>
            </a:r>
            <a:r>
              <a:rPr lang="de-DE" dirty="0" err="1"/>
              <a:t>rappresentazione</a:t>
            </a:r>
            <a:r>
              <a:rPr lang="de-DE" dirty="0"/>
              <a:t> della </a:t>
            </a:r>
            <a:r>
              <a:rPr lang="de-DE" dirty="0" err="1"/>
              <a:t>violenza</a:t>
            </a:r>
            <a:endParaRPr lang="de-DE" dirty="0"/>
          </a:p>
          <a:p>
            <a:r>
              <a:rPr lang="de-DE" dirty="0"/>
              <a:t>- il </a:t>
            </a:r>
            <a:r>
              <a:rPr lang="de-DE" dirty="0" err="1"/>
              <a:t>cyberbullismo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la </a:t>
            </a:r>
            <a:r>
              <a:rPr lang="de-DE" dirty="0" err="1"/>
              <a:t>legge</a:t>
            </a:r>
            <a:r>
              <a:rPr lang="de-DE" dirty="0"/>
              <a:t>/il </a:t>
            </a:r>
            <a:r>
              <a:rPr lang="de-DE" dirty="0" err="1"/>
              <a:t>diritto</a:t>
            </a:r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ecc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Più avanti in </a:t>
            </a:r>
            <a:r>
              <a:rPr lang="de-DE" dirty="0" err="1"/>
              <a:t>questa</a:t>
            </a:r>
            <a:r>
              <a:rPr lang="de-DE" dirty="0"/>
              <a:t> </a:t>
            </a:r>
            <a:r>
              <a:rPr lang="de-DE" dirty="0" err="1"/>
              <a:t>presentazione</a:t>
            </a:r>
            <a:r>
              <a:rPr lang="de-DE" dirty="0"/>
              <a:t> </a:t>
            </a:r>
            <a:r>
              <a:rPr lang="de-DE" dirty="0" err="1"/>
              <a:t>vedremo</a:t>
            </a:r>
            <a:r>
              <a:rPr lang="de-DE" dirty="0"/>
              <a:t> </a:t>
            </a:r>
            <a:r>
              <a:rPr lang="de-DE" dirty="0" err="1"/>
              <a:t>quali</a:t>
            </a:r>
            <a:r>
              <a:rPr lang="de-DE" dirty="0"/>
              <a:t> </a:t>
            </a:r>
            <a:r>
              <a:rPr lang="de-DE" dirty="0" err="1"/>
              <a:t>sottotemi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stati</a:t>
            </a:r>
            <a:r>
              <a:rPr lang="de-DE" dirty="0"/>
              <a:t> </a:t>
            </a:r>
            <a:r>
              <a:rPr lang="de-DE" dirty="0" err="1"/>
              <a:t>scelti</a:t>
            </a:r>
            <a:r>
              <a:rPr lang="de-DE" dirty="0"/>
              <a:t>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base</a:t>
            </a:r>
            <a:r>
              <a:rPr lang="de-DE" dirty="0"/>
              <a:t> di </a:t>
            </a:r>
            <a:r>
              <a:rPr lang="de-DE" dirty="0" err="1"/>
              <a:t>alcuni</a:t>
            </a:r>
            <a:r>
              <a:rPr lang="de-DE" dirty="0"/>
              <a:t> </a:t>
            </a:r>
            <a:r>
              <a:rPr lang="de-DE" dirty="0" err="1"/>
              <a:t>esempi</a:t>
            </a:r>
            <a:r>
              <a:rPr lang="de-DE" dirty="0"/>
              <a:t> di </a:t>
            </a:r>
            <a:r>
              <a:rPr lang="de-DE" dirty="0" err="1"/>
              <a:t>manifesti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99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Il </a:t>
            </a:r>
            <a:r>
              <a:rPr lang="de-CH" dirty="0" err="1"/>
              <a:t>processo</a:t>
            </a:r>
            <a:r>
              <a:rPr lang="de-CH" dirty="0"/>
              <a:t> </a:t>
            </a:r>
            <a:r>
              <a:rPr lang="de-CH" dirty="0" err="1"/>
              <a:t>che</a:t>
            </a:r>
            <a:r>
              <a:rPr lang="de-CH" dirty="0"/>
              <a:t> </a:t>
            </a:r>
            <a:r>
              <a:rPr lang="de-CH" dirty="0" err="1"/>
              <a:t>porta</a:t>
            </a:r>
            <a:r>
              <a:rPr lang="de-CH" dirty="0"/>
              <a:t> </a:t>
            </a:r>
            <a:r>
              <a:rPr lang="de-CH" dirty="0" err="1"/>
              <a:t>dall'ideazione</a:t>
            </a:r>
            <a:r>
              <a:rPr lang="de-CH" dirty="0"/>
              <a:t> alla </a:t>
            </a:r>
            <a:r>
              <a:rPr lang="de-CH" dirty="0" err="1"/>
              <a:t>realizzazione</a:t>
            </a:r>
            <a:r>
              <a:rPr lang="de-CH" dirty="0"/>
              <a:t> del </a:t>
            </a:r>
            <a:r>
              <a:rPr lang="de-CH" dirty="0" err="1"/>
              <a:t>manifesto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il </a:t>
            </a:r>
            <a:r>
              <a:rPr lang="de-CH" dirty="0" err="1"/>
              <a:t>seguente</a:t>
            </a:r>
            <a:r>
              <a:rPr lang="de-CH" dirty="0"/>
              <a:t>:</a:t>
            </a:r>
          </a:p>
          <a:p>
            <a:endParaRPr lang="de-CH" dirty="0"/>
          </a:p>
          <a:p>
            <a:r>
              <a:rPr lang="de-CH" b="1" dirty="0"/>
              <a:t>1. </a:t>
            </a:r>
            <a:r>
              <a:rPr lang="de-CH" b="1" dirty="0" err="1"/>
              <a:t>Sviluppare</a:t>
            </a:r>
            <a:r>
              <a:rPr lang="de-CH" b="1" dirty="0"/>
              <a:t>, </a:t>
            </a:r>
            <a:r>
              <a:rPr lang="de-CH" b="1" dirty="0" err="1"/>
              <a:t>progettare</a:t>
            </a:r>
            <a:r>
              <a:rPr lang="de-CH" b="1" dirty="0"/>
              <a:t> </a:t>
            </a:r>
            <a:r>
              <a:rPr lang="de-CH" b="1" dirty="0" err="1"/>
              <a:t>e</a:t>
            </a:r>
            <a:r>
              <a:rPr lang="de-CH" b="1" dirty="0"/>
              <a:t> </a:t>
            </a:r>
            <a:r>
              <a:rPr lang="de-CH" b="1" dirty="0" err="1"/>
              <a:t>inviare</a:t>
            </a:r>
            <a:r>
              <a:rPr lang="de-CH" b="1" dirty="0"/>
              <a:t> </a:t>
            </a:r>
            <a:r>
              <a:rPr lang="de-CH" b="1" dirty="0" err="1"/>
              <a:t>idee</a:t>
            </a:r>
            <a:r>
              <a:rPr lang="de-CH" b="1" dirty="0"/>
              <a:t> per </a:t>
            </a:r>
            <a:r>
              <a:rPr lang="de-CH" b="1" dirty="0" err="1"/>
              <a:t>manifesti</a:t>
            </a:r>
            <a:br>
              <a:rPr lang="de-CH" dirty="0"/>
            </a:br>
            <a:endParaRPr lang="de-CH" dirty="0"/>
          </a:p>
          <a:p>
            <a:r>
              <a:rPr lang="de-CH" dirty="0"/>
              <a:t>In </a:t>
            </a:r>
            <a:r>
              <a:rPr lang="de-CH" dirty="0" err="1"/>
              <a:t>piccoli</a:t>
            </a:r>
            <a:r>
              <a:rPr lang="de-CH" dirty="0"/>
              <a:t> </a:t>
            </a:r>
            <a:r>
              <a:rPr lang="de-CH" dirty="0" err="1"/>
              <a:t>gruppi</a:t>
            </a:r>
            <a:r>
              <a:rPr lang="de-CH" dirty="0"/>
              <a:t> </a:t>
            </a:r>
            <a:r>
              <a:rPr lang="de-CH" dirty="0" err="1"/>
              <a:t>composti</a:t>
            </a:r>
            <a:r>
              <a:rPr lang="de-CH" dirty="0"/>
              <a:t> da due a </a:t>
            </a:r>
            <a:r>
              <a:rPr lang="de-CH" dirty="0" err="1"/>
              <a:t>massimo</a:t>
            </a:r>
            <a:r>
              <a:rPr lang="de-CH" dirty="0"/>
              <a:t> </a:t>
            </a:r>
            <a:r>
              <a:rPr lang="de-CH" dirty="0" err="1"/>
              <a:t>quattro</a:t>
            </a:r>
            <a:r>
              <a:rPr lang="de-CH" dirty="0"/>
              <a:t> </a:t>
            </a:r>
            <a:r>
              <a:rPr lang="de-CH" dirty="0" err="1"/>
              <a:t>persone</a:t>
            </a:r>
            <a:r>
              <a:rPr lang="de-CH" dirty="0"/>
              <a:t>, </a:t>
            </a:r>
            <a:r>
              <a:rPr lang="de-CH" dirty="0" err="1"/>
              <a:t>elaborerete</a:t>
            </a:r>
            <a:r>
              <a:rPr lang="de-CH" dirty="0"/>
              <a:t> </a:t>
            </a:r>
            <a:r>
              <a:rPr lang="de-CH" dirty="0" err="1"/>
              <a:t>messaggi</a:t>
            </a:r>
            <a:r>
              <a:rPr lang="de-CH" dirty="0"/>
              <a:t>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tema</a:t>
            </a:r>
            <a:r>
              <a:rPr lang="de-CH" dirty="0"/>
              <a:t> </a:t>
            </a:r>
            <a:r>
              <a:rPr lang="de-CH" dirty="0" err="1"/>
              <a:t>specifico</a:t>
            </a:r>
            <a:r>
              <a:rPr lang="de-CH" dirty="0"/>
              <a:t> </a:t>
            </a:r>
            <a:r>
              <a:rPr lang="de-CH" dirty="0" err="1"/>
              <a:t>utilizzando</a:t>
            </a:r>
            <a:r>
              <a:rPr lang="de-CH" dirty="0"/>
              <a:t> </a:t>
            </a:r>
            <a:r>
              <a:rPr lang="de-CH" dirty="0" err="1"/>
              <a:t>parole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immagini</a:t>
            </a:r>
            <a:r>
              <a:rPr lang="de-CH" dirty="0"/>
              <a:t>.</a:t>
            </a:r>
          </a:p>
          <a:p>
            <a:r>
              <a:rPr lang="de-CH" dirty="0"/>
              <a:t>Si </a:t>
            </a:r>
            <a:r>
              <a:rPr lang="de-CH" dirty="0" err="1"/>
              <a:t>cercano</a:t>
            </a:r>
            <a:r>
              <a:rPr lang="de-CH" dirty="0"/>
              <a:t> </a:t>
            </a:r>
            <a:r>
              <a:rPr lang="de-CH" dirty="0" err="1"/>
              <a:t>soprattutto</a:t>
            </a:r>
            <a:r>
              <a:rPr lang="de-CH" dirty="0"/>
              <a:t> </a:t>
            </a:r>
            <a:r>
              <a:rPr lang="de-CH" dirty="0" err="1"/>
              <a:t>idee</a:t>
            </a:r>
            <a:r>
              <a:rPr lang="de-CH" dirty="0"/>
              <a:t> per </a:t>
            </a:r>
            <a:r>
              <a:rPr lang="de-CH" dirty="0" err="1"/>
              <a:t>combinazioni</a:t>
            </a:r>
            <a:r>
              <a:rPr lang="de-CH" dirty="0"/>
              <a:t> </a:t>
            </a:r>
            <a:r>
              <a:rPr lang="de-CH" dirty="0" err="1"/>
              <a:t>efficaci</a:t>
            </a:r>
            <a:r>
              <a:rPr lang="de-CH" dirty="0"/>
              <a:t> di </a:t>
            </a:r>
            <a:r>
              <a:rPr lang="de-CH" dirty="0" err="1"/>
              <a:t>testo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immagini</a:t>
            </a:r>
            <a:r>
              <a:rPr lang="de-CH" dirty="0"/>
              <a:t>. Le </a:t>
            </a:r>
            <a:r>
              <a:rPr lang="de-CH" dirty="0" err="1"/>
              <a:t>bozze</a:t>
            </a:r>
            <a:r>
              <a:rPr lang="de-CH" dirty="0"/>
              <a:t> </a:t>
            </a:r>
            <a:r>
              <a:rPr lang="de-CH" dirty="0" err="1"/>
              <a:t>possono</a:t>
            </a:r>
            <a:r>
              <a:rPr lang="de-CH" dirty="0"/>
              <a:t> </a:t>
            </a:r>
            <a:r>
              <a:rPr lang="de-CH" dirty="0" err="1"/>
              <a:t>essere</a:t>
            </a:r>
            <a:r>
              <a:rPr lang="de-CH" dirty="0"/>
              <a:t> </a:t>
            </a:r>
            <a:r>
              <a:rPr lang="de-CH" dirty="0" err="1"/>
              <a:t>realizzate</a:t>
            </a:r>
            <a:r>
              <a:rPr lang="de-CH" dirty="0"/>
              <a:t> a </a:t>
            </a:r>
            <a:r>
              <a:rPr lang="de-CH" dirty="0" err="1"/>
              <a:t>mano</a:t>
            </a:r>
            <a:r>
              <a:rPr lang="de-CH" dirty="0"/>
              <a:t> sotto forma di </a:t>
            </a:r>
            <a:r>
              <a:rPr lang="de-CH" dirty="0" err="1"/>
              <a:t>illustrazioni</a:t>
            </a:r>
            <a:r>
              <a:rPr lang="de-CH" dirty="0"/>
              <a:t> o </a:t>
            </a:r>
            <a:r>
              <a:rPr lang="de-CH" dirty="0" err="1"/>
              <a:t>collage</a:t>
            </a:r>
            <a:r>
              <a:rPr lang="de-CH" dirty="0"/>
              <a:t> </a:t>
            </a:r>
            <a:r>
              <a:rPr lang="de-CH" dirty="0" err="1"/>
              <a:t>oppure</a:t>
            </a:r>
            <a:r>
              <a:rPr lang="de-CH" dirty="0"/>
              <a:t> al </a:t>
            </a:r>
            <a:r>
              <a:rPr lang="de-CH" dirty="0" err="1"/>
              <a:t>computer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composizioni</a:t>
            </a:r>
            <a:r>
              <a:rPr lang="de-CH" dirty="0"/>
              <a:t> di </a:t>
            </a:r>
            <a:r>
              <a:rPr lang="de-CH" dirty="0" err="1"/>
              <a:t>immagini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testo</a:t>
            </a:r>
            <a:r>
              <a:rPr lang="de-CH" dirty="0"/>
              <a:t>.</a:t>
            </a:r>
          </a:p>
          <a:p>
            <a:r>
              <a:rPr lang="de-CH" dirty="0"/>
              <a:t>Le </a:t>
            </a:r>
            <a:r>
              <a:rPr lang="de-CH" dirty="0" err="1"/>
              <a:t>bozze</a:t>
            </a:r>
            <a:r>
              <a:rPr lang="de-CH" dirty="0"/>
              <a:t> non </a:t>
            </a:r>
            <a:r>
              <a:rPr lang="de-CH" dirty="0" err="1"/>
              <a:t>devono</a:t>
            </a:r>
            <a:r>
              <a:rPr lang="de-CH" dirty="0"/>
              <a:t> </a:t>
            </a:r>
            <a:r>
              <a:rPr lang="de-CH" dirty="0" err="1"/>
              <a:t>essere</a:t>
            </a:r>
            <a:r>
              <a:rPr lang="de-CH" dirty="0"/>
              <a:t> ancora </a:t>
            </a:r>
            <a:r>
              <a:rPr lang="de-CH" dirty="0" err="1"/>
              <a:t>perfette</a:t>
            </a:r>
            <a:r>
              <a:rPr lang="de-CH" dirty="0"/>
              <a:t>, </a:t>
            </a:r>
            <a:r>
              <a:rPr lang="de-CH" dirty="0" err="1"/>
              <a:t>perché</a:t>
            </a:r>
            <a:r>
              <a:rPr lang="de-CH" dirty="0"/>
              <a:t> </a:t>
            </a:r>
            <a:r>
              <a:rPr lang="de-CH" dirty="0" err="1"/>
              <a:t>ciò</a:t>
            </a:r>
            <a:r>
              <a:rPr lang="de-CH" dirty="0"/>
              <a:t> </a:t>
            </a:r>
            <a:r>
              <a:rPr lang="de-CH" dirty="0" err="1"/>
              <a:t>che</a:t>
            </a:r>
            <a:r>
              <a:rPr lang="de-CH" dirty="0"/>
              <a:t> </a:t>
            </a:r>
            <a:r>
              <a:rPr lang="de-CH" dirty="0" err="1"/>
              <a:t>conta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il </a:t>
            </a:r>
            <a:r>
              <a:rPr lang="de-CH" dirty="0" err="1"/>
              <a:t>messaggio</a:t>
            </a:r>
            <a:r>
              <a:rPr lang="de-CH" dirty="0"/>
              <a:t> </a:t>
            </a:r>
            <a:r>
              <a:rPr lang="de-CH" dirty="0" err="1"/>
              <a:t>trasmesso</a:t>
            </a:r>
            <a:r>
              <a:rPr lang="de-CH" dirty="0"/>
              <a:t> </a:t>
            </a:r>
            <a:r>
              <a:rPr lang="de-CH" dirty="0" err="1"/>
              <a:t>dalla</a:t>
            </a:r>
            <a:r>
              <a:rPr lang="de-CH" dirty="0"/>
              <a:t> </a:t>
            </a:r>
            <a:r>
              <a:rPr lang="de-CH" dirty="0" err="1"/>
              <a:t>combinazione</a:t>
            </a:r>
            <a:r>
              <a:rPr lang="de-CH" dirty="0"/>
              <a:t> di </a:t>
            </a:r>
            <a:r>
              <a:rPr lang="de-CH" dirty="0" err="1"/>
              <a:t>testo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immagini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non la </a:t>
            </a:r>
            <a:r>
              <a:rPr lang="de-CH" dirty="0" err="1"/>
              <a:t>realizzazione</a:t>
            </a:r>
            <a:r>
              <a:rPr lang="de-CH" dirty="0"/>
              <a:t>.</a:t>
            </a:r>
          </a:p>
          <a:p>
            <a:r>
              <a:rPr lang="de-CH" dirty="0" err="1"/>
              <a:t>Ogni</a:t>
            </a:r>
            <a:r>
              <a:rPr lang="de-CH" dirty="0"/>
              <a:t> </a:t>
            </a:r>
            <a:r>
              <a:rPr lang="de-CH" dirty="0" err="1"/>
              <a:t>team</a:t>
            </a:r>
            <a:r>
              <a:rPr lang="de-CH" dirty="0"/>
              <a:t> </a:t>
            </a:r>
            <a:r>
              <a:rPr lang="de-CH" dirty="0" err="1"/>
              <a:t>può</a:t>
            </a:r>
            <a:r>
              <a:rPr lang="de-CH" dirty="0"/>
              <a:t> </a:t>
            </a:r>
            <a:r>
              <a:rPr lang="de-CH" dirty="0" err="1"/>
              <a:t>presentare</a:t>
            </a:r>
            <a:r>
              <a:rPr lang="de-CH" dirty="0"/>
              <a:t> </a:t>
            </a:r>
            <a:r>
              <a:rPr lang="de-CH" dirty="0" err="1"/>
              <a:t>una</a:t>
            </a:r>
            <a:r>
              <a:rPr lang="de-CH" dirty="0"/>
              <a:t> </a:t>
            </a:r>
            <a:r>
              <a:rPr lang="de-CH" dirty="0" err="1"/>
              <a:t>bozza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Al </a:t>
            </a:r>
            <a:r>
              <a:rPr lang="de-CH" dirty="0" err="1"/>
              <a:t>concorso</a:t>
            </a:r>
            <a:r>
              <a:rPr lang="de-CH" dirty="0"/>
              <a:t> </a:t>
            </a:r>
            <a:r>
              <a:rPr lang="de-CH" dirty="0" err="1"/>
              <a:t>partecipano</a:t>
            </a:r>
            <a:r>
              <a:rPr lang="de-CH" dirty="0"/>
              <a:t> </a:t>
            </a:r>
            <a:r>
              <a:rPr lang="de-CH" dirty="0" err="1"/>
              <a:t>scuole</a:t>
            </a:r>
            <a:r>
              <a:rPr lang="de-CH" dirty="0"/>
              <a:t> </a:t>
            </a:r>
            <a:r>
              <a:rPr lang="de-CH" dirty="0" err="1"/>
              <a:t>dei</a:t>
            </a:r>
            <a:r>
              <a:rPr lang="de-CH" dirty="0"/>
              <a:t> Cantoni AR, GR, NW, OW, SG, SH, SZ, TG, ZG, ZH </a:t>
            </a:r>
            <a:r>
              <a:rPr lang="de-CH" dirty="0" err="1"/>
              <a:t>e</a:t>
            </a:r>
            <a:r>
              <a:rPr lang="de-CH" dirty="0"/>
              <a:t> del </a:t>
            </a:r>
            <a:r>
              <a:rPr lang="de-CH" dirty="0" err="1"/>
              <a:t>Principato</a:t>
            </a:r>
            <a:r>
              <a:rPr lang="de-CH" dirty="0"/>
              <a:t> del Liechtenstein.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95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de-DE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Valutazione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selezione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10-11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idee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de-DE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manifesti</a:t>
            </a:r>
            <a:endParaRPr lang="de-DE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giuria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esperti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partecipazione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alcuni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giovani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selezionerà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più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convincenti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ogni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tema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Saranno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scelti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10 a 11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lavori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distribuiti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10 Cantoni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partecipanti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Principato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Liechtenstein,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saranno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all'ulteriore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alla </a:t>
            </a:r>
            <a:r>
              <a:rPr lang="de-D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realizzazione</a:t>
            </a: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09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3. Workshop per la </a:t>
            </a:r>
            <a:r>
              <a:rPr lang="de-DE" b="1" dirty="0" err="1"/>
              <a:t>presentazione</a:t>
            </a:r>
            <a:r>
              <a:rPr lang="de-DE" b="1" dirty="0"/>
              <a:t> delle </a:t>
            </a:r>
            <a:r>
              <a:rPr lang="de-DE" b="1" dirty="0" err="1"/>
              <a:t>idee</a:t>
            </a:r>
            <a:r>
              <a:rPr lang="de-DE" b="1" dirty="0"/>
              <a:t> </a:t>
            </a:r>
            <a:r>
              <a:rPr lang="de-DE" b="1" dirty="0" err="1"/>
              <a:t>e</a:t>
            </a:r>
            <a:r>
              <a:rPr lang="de-DE" b="1" dirty="0"/>
              <a:t> </a:t>
            </a:r>
            <a:r>
              <a:rPr lang="de-DE" b="1" dirty="0" err="1"/>
              <a:t>realizzazione</a:t>
            </a:r>
            <a:endParaRPr lang="de-DE" b="1" dirty="0"/>
          </a:p>
          <a:p>
            <a:endParaRPr lang="de-DE" dirty="0"/>
          </a:p>
          <a:p>
            <a:r>
              <a:rPr lang="de-DE" dirty="0" err="1"/>
              <a:t>Successivamente</a:t>
            </a:r>
            <a:r>
              <a:rPr lang="de-DE" dirty="0"/>
              <a:t>, i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vincitori</a:t>
            </a:r>
            <a:r>
              <a:rPr lang="de-DE" dirty="0"/>
              <a:t> </a:t>
            </a:r>
            <a:r>
              <a:rPr lang="de-DE" dirty="0" err="1"/>
              <a:t>saranno</a:t>
            </a:r>
            <a:r>
              <a:rPr lang="de-DE" dirty="0"/>
              <a:t> </a:t>
            </a:r>
            <a:r>
              <a:rPr lang="de-DE" dirty="0" err="1"/>
              <a:t>invitati</a:t>
            </a:r>
            <a:r>
              <a:rPr lang="de-DE" dirty="0"/>
              <a:t> in </a:t>
            </a:r>
            <a:r>
              <a:rPr lang="de-DE" dirty="0" err="1"/>
              <a:t>aziende</a:t>
            </a:r>
            <a:r>
              <a:rPr lang="de-DE" dirty="0"/>
              <a:t> </a:t>
            </a:r>
            <a:r>
              <a:rPr lang="de-DE" dirty="0" err="1"/>
              <a:t>grafiche</a:t>
            </a:r>
            <a:r>
              <a:rPr lang="de-DE" dirty="0"/>
              <a:t> per </a:t>
            </a:r>
            <a:r>
              <a:rPr lang="de-DE" dirty="0" err="1"/>
              <a:t>presentare</a:t>
            </a:r>
            <a:r>
              <a:rPr lang="de-DE" dirty="0"/>
              <a:t> le </a:t>
            </a:r>
            <a:r>
              <a:rPr lang="de-DE" dirty="0" err="1"/>
              <a:t>loro</a:t>
            </a:r>
            <a:r>
              <a:rPr lang="de-DE" dirty="0"/>
              <a:t> </a:t>
            </a:r>
            <a:r>
              <a:rPr lang="de-DE" dirty="0" err="1"/>
              <a:t>bozze</a:t>
            </a:r>
            <a:r>
              <a:rPr lang="de-DE" dirty="0"/>
              <a:t> di </a:t>
            </a:r>
            <a:r>
              <a:rPr lang="de-DE" dirty="0" err="1"/>
              <a:t>idee</a:t>
            </a:r>
            <a:r>
              <a:rPr lang="de-DE" dirty="0"/>
              <a:t> ai </a:t>
            </a:r>
            <a:r>
              <a:rPr lang="de-DE" dirty="0" err="1"/>
              <a:t>futuri</a:t>
            </a:r>
            <a:r>
              <a:rPr lang="de-DE" dirty="0"/>
              <a:t> </a:t>
            </a:r>
            <a:r>
              <a:rPr lang="de-DE" dirty="0" err="1"/>
              <a:t>grafici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, se </a:t>
            </a:r>
            <a:r>
              <a:rPr lang="de-DE" dirty="0" err="1"/>
              <a:t>necessario</a:t>
            </a:r>
            <a:r>
              <a:rPr lang="de-DE" dirty="0"/>
              <a:t>, </a:t>
            </a:r>
            <a:r>
              <a:rPr lang="de-DE" dirty="0" err="1"/>
              <a:t>perfezionare</a:t>
            </a:r>
            <a:r>
              <a:rPr lang="de-DE" dirty="0"/>
              <a:t> </a:t>
            </a:r>
            <a:r>
              <a:rPr lang="de-DE" dirty="0" err="1"/>
              <a:t>l'idea</a:t>
            </a:r>
            <a:r>
              <a:rPr lang="de-DE" dirty="0"/>
              <a:t> </a:t>
            </a:r>
            <a:r>
              <a:rPr lang="de-DE" dirty="0" err="1"/>
              <a:t>testuale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</a:t>
            </a:r>
            <a:r>
              <a:rPr lang="de-DE" dirty="0" err="1"/>
              <a:t>visiva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/>
              <a:t>Queste </a:t>
            </a:r>
            <a:r>
              <a:rPr lang="de-DE" dirty="0" err="1"/>
              <a:t>idee</a:t>
            </a:r>
            <a:r>
              <a:rPr lang="de-DE" dirty="0"/>
              <a:t> </a:t>
            </a:r>
            <a:r>
              <a:rPr lang="de-DE" dirty="0" err="1"/>
              <a:t>saranno</a:t>
            </a:r>
            <a:r>
              <a:rPr lang="de-DE" dirty="0"/>
              <a:t> </a:t>
            </a:r>
            <a:r>
              <a:rPr lang="de-DE" dirty="0" err="1"/>
              <a:t>poi</a:t>
            </a:r>
            <a:r>
              <a:rPr lang="de-DE" dirty="0"/>
              <a:t> </a:t>
            </a:r>
            <a:r>
              <a:rPr lang="de-DE" dirty="0" err="1"/>
              <a:t>sviluppate</a:t>
            </a:r>
            <a:r>
              <a:rPr lang="de-DE" dirty="0"/>
              <a:t> </a:t>
            </a:r>
            <a:r>
              <a:rPr lang="de-DE" dirty="0" err="1"/>
              <a:t>dagli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dirty="0"/>
              <a:t> </a:t>
            </a:r>
            <a:r>
              <a:rPr lang="de-DE" dirty="0" err="1"/>
              <a:t>grafici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</a:t>
            </a:r>
            <a:r>
              <a:rPr lang="de-DE" dirty="0" err="1"/>
              <a:t>realizzate</a:t>
            </a:r>
            <a:r>
              <a:rPr lang="de-DE" dirty="0"/>
              <a:t> sotto forma di </a:t>
            </a:r>
            <a:r>
              <a:rPr lang="de-DE" dirty="0" err="1"/>
              <a:t>manifesti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</a:t>
            </a:r>
            <a:r>
              <a:rPr lang="de-DE" dirty="0" err="1"/>
              <a:t>animazioni</a:t>
            </a:r>
            <a:r>
              <a:rPr lang="de-DE" dirty="0"/>
              <a:t> di 10 </a:t>
            </a:r>
            <a:r>
              <a:rPr lang="de-DE" dirty="0" err="1"/>
              <a:t>secondi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Ciò</a:t>
            </a:r>
            <a:r>
              <a:rPr lang="de-DE" dirty="0"/>
              <a:t> </a:t>
            </a:r>
            <a:r>
              <a:rPr lang="de-DE" dirty="0" err="1"/>
              <a:t>richiede</a:t>
            </a:r>
            <a:r>
              <a:rPr lang="de-DE" dirty="0"/>
              <a:t> </a:t>
            </a:r>
            <a:r>
              <a:rPr lang="de-DE" dirty="0" err="1"/>
              <a:t>conoscenze</a:t>
            </a:r>
            <a:r>
              <a:rPr lang="de-DE" dirty="0"/>
              <a:t> </a:t>
            </a:r>
            <a:r>
              <a:rPr lang="de-DE" dirty="0" err="1"/>
              <a:t>specialistiche</a:t>
            </a:r>
            <a:r>
              <a:rPr lang="de-DE" dirty="0"/>
              <a:t> </a:t>
            </a:r>
            <a:r>
              <a:rPr lang="de-DE" dirty="0" err="1"/>
              <a:t>su</a:t>
            </a:r>
            <a:r>
              <a:rPr lang="de-DE" dirty="0"/>
              <a:t>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trasmettere</a:t>
            </a:r>
            <a:r>
              <a:rPr lang="de-DE" dirty="0"/>
              <a:t> al </a:t>
            </a:r>
            <a:r>
              <a:rPr lang="de-DE" dirty="0" err="1"/>
              <a:t>meglio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messaggio</a:t>
            </a:r>
            <a:r>
              <a:rPr lang="de-DE" dirty="0"/>
              <a:t> a </a:t>
            </a:r>
            <a:r>
              <a:rPr lang="de-DE" dirty="0" err="1"/>
              <a:t>livello</a:t>
            </a:r>
            <a:r>
              <a:rPr lang="de-DE" dirty="0"/>
              <a:t> </a:t>
            </a:r>
            <a:r>
              <a:rPr lang="de-DE" dirty="0" err="1"/>
              <a:t>visivo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verbale, </a:t>
            </a:r>
            <a:r>
              <a:rPr lang="de-DE" dirty="0" err="1"/>
              <a:t>nonché</a:t>
            </a:r>
            <a:r>
              <a:rPr lang="de-DE" dirty="0"/>
              <a:t> la </a:t>
            </a:r>
            <a:r>
              <a:rPr lang="de-DE" dirty="0" err="1"/>
              <a:t>padronanza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programmi</a:t>
            </a:r>
            <a:r>
              <a:rPr lang="de-DE" dirty="0"/>
              <a:t> di </a:t>
            </a:r>
            <a:r>
              <a:rPr lang="de-DE" dirty="0" err="1"/>
              <a:t>progettazione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Grazie </a:t>
            </a:r>
            <a:r>
              <a:rPr lang="de-DE" dirty="0" err="1"/>
              <a:t>all'ulteriore</a:t>
            </a:r>
            <a:r>
              <a:rPr lang="de-DE" dirty="0"/>
              <a:t> </a:t>
            </a:r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alla </a:t>
            </a:r>
            <a:r>
              <a:rPr lang="de-DE" dirty="0" err="1"/>
              <a:t>professionalizzazione</a:t>
            </a:r>
            <a:r>
              <a:rPr lang="de-DE" dirty="0"/>
              <a:t>, i </a:t>
            </a:r>
            <a:r>
              <a:rPr lang="de-DE" dirty="0" err="1"/>
              <a:t>progetti</a:t>
            </a:r>
            <a:r>
              <a:rPr lang="de-DE" dirty="0"/>
              <a:t> </a:t>
            </a:r>
            <a:r>
              <a:rPr lang="de-DE" dirty="0" err="1"/>
              <a:t>realizzati</a:t>
            </a:r>
            <a:r>
              <a:rPr lang="de-DE" dirty="0"/>
              <a:t> </a:t>
            </a:r>
            <a:r>
              <a:rPr lang="de-DE" dirty="0" err="1"/>
              <a:t>possono</a:t>
            </a:r>
            <a:r>
              <a:rPr lang="de-DE" dirty="0"/>
              <a:t> </a:t>
            </a:r>
            <a:r>
              <a:rPr lang="de-DE" dirty="0" err="1"/>
              <a:t>differire</a:t>
            </a:r>
            <a:r>
              <a:rPr lang="de-DE" dirty="0"/>
              <a:t> </a:t>
            </a:r>
            <a:r>
              <a:rPr lang="de-DE" dirty="0" err="1"/>
              <a:t>notevolmente</a:t>
            </a:r>
            <a:r>
              <a:rPr lang="de-DE" dirty="0"/>
              <a:t> </a:t>
            </a:r>
            <a:r>
              <a:rPr lang="de-DE" dirty="0" err="1"/>
              <a:t>dall'idea</a:t>
            </a:r>
            <a:r>
              <a:rPr lang="de-DE" dirty="0"/>
              <a:t> originale.</a:t>
            </a:r>
          </a:p>
          <a:p>
            <a:r>
              <a:rPr lang="de-DE" dirty="0" err="1"/>
              <a:t>Vedremo</a:t>
            </a:r>
            <a:r>
              <a:rPr lang="de-DE" dirty="0"/>
              <a:t> </a:t>
            </a:r>
            <a:r>
              <a:rPr lang="de-DE" dirty="0" err="1"/>
              <a:t>alcuni</a:t>
            </a:r>
            <a:r>
              <a:rPr lang="de-DE" dirty="0"/>
              <a:t> </a:t>
            </a:r>
            <a:r>
              <a:rPr lang="de-DE" dirty="0" err="1"/>
              <a:t>esempi</a:t>
            </a:r>
            <a:r>
              <a:rPr lang="de-DE" dirty="0"/>
              <a:t> in </a:t>
            </a:r>
            <a:r>
              <a:rPr lang="de-DE" dirty="0" err="1"/>
              <a:t>questa</a:t>
            </a:r>
            <a:r>
              <a:rPr lang="de-DE" dirty="0"/>
              <a:t> </a:t>
            </a:r>
            <a:r>
              <a:rPr lang="de-DE" dirty="0" err="1"/>
              <a:t>presentazione</a:t>
            </a:r>
            <a:r>
              <a:rPr lang="de-DE" dirty="0"/>
              <a:t>.</a:t>
            </a:r>
            <a:endParaRPr lang="de-DE" baseline="0" dirty="0"/>
          </a:p>
          <a:p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409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4. </a:t>
            </a:r>
            <a:r>
              <a:rPr lang="de-DE" b="1" dirty="0" err="1"/>
              <a:t>Valutazione</a:t>
            </a:r>
            <a:r>
              <a:rPr lang="de-DE" b="1" dirty="0"/>
              <a:t> finale </a:t>
            </a:r>
            <a:r>
              <a:rPr lang="de-DE" b="1" dirty="0" err="1"/>
              <a:t>e</a:t>
            </a:r>
            <a:r>
              <a:rPr lang="de-DE" b="1" dirty="0"/>
              <a:t> </a:t>
            </a:r>
            <a:r>
              <a:rPr lang="de-DE" b="1" dirty="0" err="1"/>
              <a:t>premiazione</a:t>
            </a:r>
            <a:r>
              <a:rPr lang="de-DE" b="1" dirty="0"/>
              <a:t> al ‹</a:t>
            </a:r>
            <a:r>
              <a:rPr lang="de-DE" b="1" dirty="0" err="1"/>
              <a:t>befreelance</a:t>
            </a:r>
            <a:r>
              <a:rPr lang="de-DE" b="1" dirty="0"/>
              <a:t>-award›</a:t>
            </a:r>
          </a:p>
          <a:p>
            <a:endParaRPr lang="de-DE" dirty="0"/>
          </a:p>
          <a:p>
            <a:r>
              <a:rPr lang="de-DE" dirty="0"/>
              <a:t>Al </a:t>
            </a:r>
            <a:r>
              <a:rPr lang="de-DE" dirty="0" err="1"/>
              <a:t>termine</a:t>
            </a:r>
            <a:r>
              <a:rPr lang="de-DE" dirty="0"/>
              <a:t> </a:t>
            </a:r>
            <a:r>
              <a:rPr lang="de-DE" dirty="0" err="1"/>
              <a:t>avrà</a:t>
            </a:r>
            <a:r>
              <a:rPr lang="de-DE" dirty="0"/>
              <a:t> </a:t>
            </a:r>
            <a:r>
              <a:rPr lang="de-DE" dirty="0" err="1"/>
              <a:t>luogo</a:t>
            </a:r>
            <a:r>
              <a:rPr lang="de-DE" dirty="0"/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giuria</a:t>
            </a:r>
            <a:r>
              <a:rPr lang="de-DE" dirty="0"/>
              <a:t> finale, </a:t>
            </a:r>
            <a:r>
              <a:rPr lang="de-DE" dirty="0" err="1"/>
              <a:t>che</a:t>
            </a:r>
            <a:r>
              <a:rPr lang="de-DE" dirty="0"/>
              <a:t> </a:t>
            </a:r>
            <a:r>
              <a:rPr lang="de-DE" dirty="0" err="1"/>
              <a:t>premierà</a:t>
            </a:r>
            <a:r>
              <a:rPr lang="de-DE" dirty="0"/>
              <a:t> i </a:t>
            </a:r>
            <a:r>
              <a:rPr lang="de-DE" dirty="0" err="1"/>
              <a:t>manifesti</a:t>
            </a:r>
            <a:r>
              <a:rPr lang="de-DE" dirty="0"/>
              <a:t> </a:t>
            </a:r>
            <a:r>
              <a:rPr lang="de-DE" dirty="0" err="1"/>
              <a:t>realizzati</a:t>
            </a:r>
            <a:r>
              <a:rPr lang="de-DE" dirty="0"/>
              <a:t> in diverse </a:t>
            </a:r>
            <a:r>
              <a:rPr lang="de-DE" dirty="0" err="1"/>
              <a:t>categorie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Al «</a:t>
            </a:r>
            <a:r>
              <a:rPr lang="de-DE" dirty="0" err="1"/>
              <a:t>befreelance</a:t>
            </a:r>
            <a:r>
              <a:rPr lang="de-DE" dirty="0"/>
              <a:t>-award» </a:t>
            </a:r>
            <a:r>
              <a:rPr lang="de-DE" dirty="0" err="1"/>
              <a:t>saranno</a:t>
            </a:r>
            <a:r>
              <a:rPr lang="de-DE" dirty="0"/>
              <a:t> </a:t>
            </a:r>
            <a:r>
              <a:rPr lang="de-DE" dirty="0" err="1"/>
              <a:t>invitati</a:t>
            </a:r>
            <a:r>
              <a:rPr lang="de-DE" dirty="0"/>
              <a:t> </a:t>
            </a:r>
            <a:r>
              <a:rPr lang="de-DE" dirty="0" err="1"/>
              <a:t>anche</a:t>
            </a:r>
            <a:r>
              <a:rPr lang="de-DE" dirty="0"/>
              <a:t> i </a:t>
            </a:r>
            <a:r>
              <a:rPr lang="de-DE" dirty="0" err="1"/>
              <a:t>dieci-undici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scolastici</a:t>
            </a:r>
            <a:r>
              <a:rPr lang="de-DE" dirty="0"/>
              <a:t> i </a:t>
            </a:r>
            <a:r>
              <a:rPr lang="de-DE" dirty="0" err="1"/>
              <a:t>cui</a:t>
            </a:r>
            <a:r>
              <a:rPr lang="de-DE" dirty="0"/>
              <a:t> </a:t>
            </a:r>
            <a:r>
              <a:rPr lang="de-DE" dirty="0" err="1"/>
              <a:t>progetti</a:t>
            </a:r>
            <a:r>
              <a:rPr lang="de-DE" dirty="0"/>
              <a:t> </a:t>
            </a:r>
            <a:r>
              <a:rPr lang="de-DE" dirty="0" err="1"/>
              <a:t>saranno</a:t>
            </a:r>
            <a:r>
              <a:rPr lang="de-DE" dirty="0"/>
              <a:t> </a:t>
            </a:r>
            <a:r>
              <a:rPr lang="de-DE" dirty="0" err="1"/>
              <a:t>stati</a:t>
            </a:r>
            <a:r>
              <a:rPr lang="de-DE" dirty="0"/>
              <a:t> </a:t>
            </a:r>
            <a:r>
              <a:rPr lang="de-DE" dirty="0" err="1"/>
              <a:t>selezionati</a:t>
            </a:r>
            <a:r>
              <a:rPr lang="de-DE" dirty="0"/>
              <a:t> </a:t>
            </a:r>
            <a:r>
              <a:rPr lang="de-DE" dirty="0" err="1"/>
              <a:t>dalla</a:t>
            </a:r>
            <a:r>
              <a:rPr lang="de-DE" dirty="0"/>
              <a:t> </a:t>
            </a:r>
            <a:r>
              <a:rPr lang="de-DE" dirty="0" err="1"/>
              <a:t>giuria</a:t>
            </a:r>
            <a:r>
              <a:rPr lang="de-DE" dirty="0"/>
              <a:t> </a:t>
            </a:r>
            <a:r>
              <a:rPr lang="de-DE" dirty="0" err="1"/>
              <a:t>preliminare</a:t>
            </a:r>
            <a:r>
              <a:rPr lang="de-DE" dirty="0"/>
              <a:t> per </a:t>
            </a:r>
            <a:r>
              <a:rPr lang="de-DE" dirty="0" err="1"/>
              <a:t>essere</a:t>
            </a:r>
            <a:r>
              <a:rPr lang="de-DE" dirty="0"/>
              <a:t> </a:t>
            </a:r>
            <a:r>
              <a:rPr lang="de-DE" dirty="0" err="1"/>
              <a:t>realizzati</a:t>
            </a:r>
            <a:r>
              <a:rPr lang="de-DE" dirty="0"/>
              <a:t> </a:t>
            </a:r>
            <a:r>
              <a:rPr lang="de-DE" dirty="0" err="1"/>
              <a:t>dagli</a:t>
            </a:r>
            <a:r>
              <a:rPr lang="de-DE" dirty="0"/>
              <a:t> </a:t>
            </a:r>
            <a:r>
              <a:rPr lang="de-DE" dirty="0" err="1"/>
              <a:t>studenti</a:t>
            </a:r>
            <a:r>
              <a:rPr lang="de-DE" dirty="0"/>
              <a:t> di </a:t>
            </a:r>
            <a:r>
              <a:rPr lang="de-DE" dirty="0" err="1"/>
              <a:t>grafica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599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Per </a:t>
            </a:r>
            <a:r>
              <a:rPr lang="de-CH" dirty="0" err="1"/>
              <a:t>mostrarvi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potrebbero</a:t>
            </a:r>
            <a:r>
              <a:rPr lang="de-CH" dirty="0"/>
              <a:t> </a:t>
            </a:r>
            <a:r>
              <a:rPr lang="de-CH" dirty="0" err="1"/>
              <a:t>essere</a:t>
            </a:r>
            <a:r>
              <a:rPr lang="de-CH" dirty="0"/>
              <a:t> i </a:t>
            </a:r>
            <a:r>
              <a:rPr lang="de-CH" dirty="0" err="1"/>
              <a:t>possibili</a:t>
            </a:r>
            <a:r>
              <a:rPr lang="de-CH" dirty="0"/>
              <a:t> </a:t>
            </a:r>
            <a:r>
              <a:rPr lang="de-CH" dirty="0" err="1"/>
              <a:t>sviluppi</a:t>
            </a:r>
            <a:r>
              <a:rPr lang="de-CH" dirty="0"/>
              <a:t> </a:t>
            </a:r>
            <a:r>
              <a:rPr lang="de-CH" dirty="0" err="1"/>
              <a:t>dall'idea</a:t>
            </a:r>
            <a:r>
              <a:rPr lang="de-CH" dirty="0"/>
              <a:t> </a:t>
            </a:r>
            <a:r>
              <a:rPr lang="de-CH" dirty="0" err="1"/>
              <a:t>iniziale</a:t>
            </a:r>
            <a:r>
              <a:rPr lang="de-CH" dirty="0"/>
              <a:t> alla </a:t>
            </a:r>
            <a:r>
              <a:rPr lang="de-CH" dirty="0" err="1"/>
              <a:t>realizzazione</a:t>
            </a:r>
            <a:r>
              <a:rPr lang="de-CH" dirty="0"/>
              <a:t>, </a:t>
            </a:r>
            <a:r>
              <a:rPr lang="de-CH" dirty="0" err="1"/>
              <a:t>diamo</a:t>
            </a:r>
            <a:r>
              <a:rPr lang="de-CH" dirty="0"/>
              <a:t> </a:t>
            </a:r>
            <a:r>
              <a:rPr lang="de-CH" dirty="0" err="1"/>
              <a:t>ora</a:t>
            </a:r>
            <a:r>
              <a:rPr lang="de-CH" dirty="0"/>
              <a:t> </a:t>
            </a:r>
            <a:r>
              <a:rPr lang="de-CH" dirty="0" err="1"/>
              <a:t>un'occhiata</a:t>
            </a:r>
            <a:r>
              <a:rPr lang="de-CH" dirty="0"/>
              <a:t> a </a:t>
            </a:r>
            <a:r>
              <a:rPr lang="de-CH" dirty="0" err="1"/>
              <a:t>diversi</a:t>
            </a:r>
            <a:r>
              <a:rPr lang="de-CH" dirty="0"/>
              <a:t> </a:t>
            </a:r>
            <a:r>
              <a:rPr lang="de-CH" dirty="0" err="1"/>
              <a:t>esempi</a:t>
            </a:r>
            <a:r>
              <a:rPr lang="de-CH" dirty="0"/>
              <a:t> </a:t>
            </a:r>
            <a:r>
              <a:rPr lang="de-CH" dirty="0" err="1"/>
              <a:t>tratti</a:t>
            </a:r>
            <a:r>
              <a:rPr lang="de-CH" dirty="0"/>
              <a:t> </a:t>
            </a:r>
            <a:r>
              <a:rPr lang="de-CH" dirty="0" err="1"/>
              <a:t>dagli</a:t>
            </a:r>
            <a:r>
              <a:rPr lang="de-CH" dirty="0"/>
              <a:t> </a:t>
            </a:r>
            <a:r>
              <a:rPr lang="de-CH" dirty="0" err="1"/>
              <a:t>ultimi</a:t>
            </a:r>
            <a:r>
              <a:rPr lang="de-CH" dirty="0"/>
              <a:t> </a:t>
            </a:r>
            <a:r>
              <a:rPr lang="de-CH" dirty="0" err="1"/>
              <a:t>concorsi</a:t>
            </a:r>
            <a:r>
              <a:rPr lang="de-CH" dirty="0"/>
              <a:t> </a:t>
            </a:r>
            <a:r>
              <a:rPr lang="de-CH" dirty="0" err="1"/>
              <a:t>freelance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b="1" dirty="0" err="1"/>
              <a:t>Libertà</a:t>
            </a:r>
            <a:r>
              <a:rPr lang="de-CH" b="1" dirty="0"/>
              <a:t> </a:t>
            </a:r>
            <a:r>
              <a:rPr lang="de-CH" b="1" dirty="0" err="1"/>
              <a:t>e</a:t>
            </a:r>
            <a:r>
              <a:rPr lang="de-CH" b="1" dirty="0"/>
              <a:t> </a:t>
            </a:r>
            <a:r>
              <a:rPr lang="de-CH" b="1" dirty="0" err="1"/>
              <a:t>avventura</a:t>
            </a:r>
            <a:endParaRPr lang="de-CH" b="1" dirty="0"/>
          </a:p>
          <a:p>
            <a:endParaRPr lang="de-CH" dirty="0"/>
          </a:p>
          <a:p>
            <a:r>
              <a:rPr lang="de-CH" dirty="0" err="1"/>
              <a:t>Qui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stato</a:t>
            </a:r>
            <a:r>
              <a:rPr lang="de-CH" dirty="0"/>
              <a:t> </a:t>
            </a:r>
            <a:r>
              <a:rPr lang="de-CH" dirty="0" err="1"/>
              <a:t>ripreso</a:t>
            </a:r>
            <a:r>
              <a:rPr lang="de-CH" dirty="0"/>
              <a:t> il </a:t>
            </a:r>
            <a:r>
              <a:rPr lang="de-CH" dirty="0" err="1"/>
              <a:t>tema</a:t>
            </a:r>
            <a:r>
              <a:rPr lang="de-CH" dirty="0"/>
              <a:t> </a:t>
            </a:r>
            <a:r>
              <a:rPr lang="de-CH" dirty="0" err="1"/>
              <a:t>secondario</a:t>
            </a:r>
            <a:r>
              <a:rPr lang="de-CH" dirty="0"/>
              <a:t> della </a:t>
            </a:r>
            <a:r>
              <a:rPr lang="de-CH" dirty="0" err="1"/>
              <a:t>dipendenza</a:t>
            </a:r>
            <a:r>
              <a:rPr lang="de-CH" dirty="0"/>
              <a:t>. Il </a:t>
            </a:r>
            <a:r>
              <a:rPr lang="de-CH" dirty="0" err="1"/>
              <a:t>fumatore</a:t>
            </a:r>
            <a:r>
              <a:rPr lang="de-CH" dirty="0"/>
              <a:t> </a:t>
            </a:r>
            <a:r>
              <a:rPr lang="de-CH" dirty="0" err="1"/>
              <a:t>incatenato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diventato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prigioniero</a:t>
            </a:r>
            <a:r>
              <a:rPr lang="de-CH" dirty="0"/>
              <a:t> </a:t>
            </a:r>
            <a:r>
              <a:rPr lang="de-CH" dirty="0" err="1"/>
              <a:t>su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palo</a:t>
            </a:r>
            <a:r>
              <a:rPr lang="de-CH" dirty="0"/>
              <a:t> di </a:t>
            </a:r>
            <a:r>
              <a:rPr lang="de-CH" dirty="0" err="1"/>
              <a:t>tortura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E </a:t>
            </a:r>
            <a:r>
              <a:rPr lang="de-CH" dirty="0" err="1"/>
              <a:t>dal</a:t>
            </a:r>
            <a:r>
              <a:rPr lang="de-CH" dirty="0"/>
              <a:t> </a:t>
            </a:r>
            <a:r>
              <a:rPr lang="de-CH" dirty="0" err="1"/>
              <a:t>testo</a:t>
            </a:r>
            <a:r>
              <a:rPr lang="de-CH" dirty="0"/>
              <a:t> «Non </a:t>
            </a:r>
            <a:r>
              <a:rPr lang="de-CH" dirty="0" err="1"/>
              <a:t>puoi</a:t>
            </a:r>
            <a:r>
              <a:rPr lang="de-CH" dirty="0"/>
              <a:t> </a:t>
            </a:r>
            <a:r>
              <a:rPr lang="de-CH" dirty="0" err="1"/>
              <a:t>resistermi</a:t>
            </a:r>
            <a:r>
              <a:rPr lang="de-CH" dirty="0"/>
              <a:t>. Sei </a:t>
            </a:r>
            <a:r>
              <a:rPr lang="de-CH" dirty="0" err="1"/>
              <a:t>mio</a:t>
            </a:r>
            <a:r>
              <a:rPr lang="de-CH" dirty="0"/>
              <a:t> </a:t>
            </a:r>
            <a:r>
              <a:rPr lang="de-CH" dirty="0" err="1"/>
              <a:t>schiavo</a:t>
            </a:r>
            <a:r>
              <a:rPr lang="de-CH" dirty="0"/>
              <a:t>»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stato</a:t>
            </a:r>
            <a:r>
              <a:rPr lang="de-CH" dirty="0"/>
              <a:t> </a:t>
            </a:r>
            <a:r>
              <a:rPr lang="de-CH" dirty="0" err="1"/>
              <a:t>ricavato</a:t>
            </a:r>
            <a:r>
              <a:rPr lang="de-CH" dirty="0"/>
              <a:t>, in </a:t>
            </a:r>
            <a:r>
              <a:rPr lang="de-CH" dirty="0" err="1"/>
              <a:t>senso</a:t>
            </a:r>
            <a:r>
              <a:rPr lang="de-CH" dirty="0"/>
              <a:t> </a:t>
            </a:r>
            <a:r>
              <a:rPr lang="de-CH" dirty="0" err="1"/>
              <a:t>beffardo</a:t>
            </a:r>
            <a:r>
              <a:rPr lang="de-CH" dirty="0"/>
              <a:t>, </a:t>
            </a:r>
            <a:r>
              <a:rPr lang="de-CH" dirty="0" err="1"/>
              <a:t>lo</a:t>
            </a:r>
            <a:r>
              <a:rPr lang="de-CH" dirty="0"/>
              <a:t> </a:t>
            </a:r>
            <a:r>
              <a:rPr lang="de-CH" dirty="0" err="1"/>
              <a:t>slogan</a:t>
            </a:r>
            <a:r>
              <a:rPr lang="de-CH" dirty="0"/>
              <a:t> di </a:t>
            </a:r>
            <a:r>
              <a:rPr lang="de-CH" dirty="0" err="1"/>
              <a:t>una</a:t>
            </a:r>
            <a:r>
              <a:rPr lang="de-CH" dirty="0"/>
              <a:t> </a:t>
            </a:r>
            <a:r>
              <a:rPr lang="de-CH" dirty="0" err="1"/>
              <a:t>nota</a:t>
            </a:r>
            <a:r>
              <a:rPr lang="de-CH" dirty="0"/>
              <a:t> </a:t>
            </a:r>
            <a:r>
              <a:rPr lang="de-CH" dirty="0" err="1"/>
              <a:t>marca</a:t>
            </a:r>
            <a:r>
              <a:rPr lang="de-CH" dirty="0"/>
              <a:t> di </a:t>
            </a:r>
            <a:r>
              <a:rPr lang="de-CH" dirty="0" err="1"/>
              <a:t>sigarette</a:t>
            </a:r>
            <a:r>
              <a:rPr lang="de-CH" dirty="0"/>
              <a:t>, </a:t>
            </a:r>
            <a:r>
              <a:rPr lang="de-CH" dirty="0" err="1"/>
              <a:t>che</a:t>
            </a:r>
            <a:r>
              <a:rPr lang="de-CH" dirty="0"/>
              <a:t>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stato</a:t>
            </a:r>
            <a:r>
              <a:rPr lang="de-CH" dirty="0"/>
              <a:t> </a:t>
            </a:r>
            <a:r>
              <a:rPr lang="de-CH" dirty="0" err="1"/>
              <a:t>inserito</a:t>
            </a:r>
            <a:r>
              <a:rPr lang="de-CH" dirty="0"/>
              <a:t> </a:t>
            </a:r>
            <a:r>
              <a:rPr lang="de-CH" dirty="0" err="1"/>
              <a:t>nel</a:t>
            </a:r>
            <a:r>
              <a:rPr lang="de-CH" dirty="0"/>
              <a:t> logo di </a:t>
            </a:r>
            <a:r>
              <a:rPr lang="de-CH" dirty="0" err="1"/>
              <a:t>un'altra</a:t>
            </a:r>
            <a:r>
              <a:rPr lang="de-CH" dirty="0"/>
              <a:t> </a:t>
            </a:r>
            <a:r>
              <a:rPr lang="de-CH" dirty="0" err="1"/>
              <a:t>marca</a:t>
            </a:r>
            <a:r>
              <a:rPr lang="de-CH" dirty="0"/>
              <a:t> </a:t>
            </a:r>
            <a:r>
              <a:rPr lang="de-CH" dirty="0" err="1"/>
              <a:t>famosa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«</a:t>
            </a:r>
            <a:r>
              <a:rPr lang="de-CH" dirty="0" err="1"/>
              <a:t>Libertà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avventura</a:t>
            </a:r>
            <a:r>
              <a:rPr lang="de-CH" dirty="0"/>
              <a:t>» </a:t>
            </a:r>
            <a:r>
              <a:rPr lang="de-CH" dirty="0" err="1"/>
              <a:t>esprime</a:t>
            </a:r>
            <a:r>
              <a:rPr lang="de-CH" dirty="0"/>
              <a:t> </a:t>
            </a:r>
            <a:r>
              <a:rPr lang="de-CH" dirty="0" err="1"/>
              <a:t>esattamente</a:t>
            </a:r>
            <a:r>
              <a:rPr lang="de-CH" dirty="0"/>
              <a:t> il contrario </a:t>
            </a:r>
            <a:r>
              <a:rPr lang="de-CH" dirty="0" err="1"/>
              <a:t>dell'immagine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rende</a:t>
            </a:r>
            <a:r>
              <a:rPr lang="de-CH" dirty="0"/>
              <a:t> </a:t>
            </a:r>
            <a:r>
              <a:rPr lang="de-CH" dirty="0" err="1"/>
              <a:t>così</a:t>
            </a:r>
            <a:r>
              <a:rPr lang="de-CH" dirty="0"/>
              <a:t> il </a:t>
            </a:r>
            <a:r>
              <a:rPr lang="de-CH" dirty="0" err="1"/>
              <a:t>manifesto</a:t>
            </a:r>
            <a:r>
              <a:rPr lang="de-CH" dirty="0"/>
              <a:t> intrigante.</a:t>
            </a:r>
          </a:p>
          <a:p>
            <a:endParaRPr lang="de-CH" dirty="0"/>
          </a:p>
          <a:p>
            <a:r>
              <a:rPr lang="de-CH" dirty="0" err="1"/>
              <a:t>Inoltre</a:t>
            </a:r>
            <a:r>
              <a:rPr lang="de-CH" dirty="0"/>
              <a:t>, </a:t>
            </a:r>
            <a:r>
              <a:rPr lang="de-CH" dirty="0" err="1"/>
              <a:t>smaschera</a:t>
            </a:r>
            <a:r>
              <a:rPr lang="de-CH" dirty="0"/>
              <a:t> </a:t>
            </a:r>
            <a:r>
              <a:rPr lang="de-CH" dirty="0" err="1"/>
              <a:t>lo</a:t>
            </a:r>
            <a:r>
              <a:rPr lang="de-CH" dirty="0"/>
              <a:t> </a:t>
            </a:r>
            <a:r>
              <a:rPr lang="de-CH" dirty="0" err="1"/>
              <a:t>slogan</a:t>
            </a:r>
            <a:r>
              <a:rPr lang="de-CH" dirty="0"/>
              <a:t> della </a:t>
            </a:r>
            <a:r>
              <a:rPr lang="de-CH" dirty="0" err="1"/>
              <a:t>marca</a:t>
            </a:r>
            <a:r>
              <a:rPr lang="de-CH" dirty="0"/>
              <a:t> di </a:t>
            </a:r>
            <a:r>
              <a:rPr lang="de-CH" dirty="0" err="1"/>
              <a:t>sigarette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una</a:t>
            </a:r>
            <a:r>
              <a:rPr lang="de-CH" dirty="0"/>
              <a:t> </a:t>
            </a:r>
            <a:r>
              <a:rPr lang="de-CH" dirty="0" err="1"/>
              <a:t>bugia</a:t>
            </a:r>
            <a:r>
              <a:rPr lang="de-CH" dirty="0"/>
              <a:t>, </a:t>
            </a:r>
            <a:r>
              <a:rPr lang="de-CH" dirty="0" err="1"/>
              <a:t>perché</a:t>
            </a:r>
            <a:r>
              <a:rPr lang="de-CH" dirty="0"/>
              <a:t> la </a:t>
            </a:r>
            <a:r>
              <a:rPr lang="de-CH" dirty="0" err="1"/>
              <a:t>nicotina</a:t>
            </a:r>
            <a:r>
              <a:rPr lang="de-CH" dirty="0"/>
              <a:t> </a:t>
            </a:r>
            <a:r>
              <a:rPr lang="de-CH" dirty="0" err="1"/>
              <a:t>crea</a:t>
            </a:r>
            <a:r>
              <a:rPr lang="de-CH" dirty="0"/>
              <a:t> forte </a:t>
            </a:r>
            <a:r>
              <a:rPr lang="de-CH" dirty="0" err="1"/>
              <a:t>dipendenza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 err="1"/>
              <a:t>L'arte</a:t>
            </a:r>
            <a:r>
              <a:rPr lang="de-CH" dirty="0"/>
              <a:t> </a:t>
            </a:r>
            <a:r>
              <a:rPr lang="de-CH" dirty="0" err="1"/>
              <a:t>consiste</a:t>
            </a:r>
            <a:r>
              <a:rPr lang="de-CH" dirty="0"/>
              <a:t> </a:t>
            </a:r>
            <a:r>
              <a:rPr lang="de-CH" dirty="0" err="1"/>
              <a:t>nel</a:t>
            </a:r>
            <a:r>
              <a:rPr lang="de-CH" dirty="0"/>
              <a:t> </a:t>
            </a:r>
            <a:r>
              <a:rPr lang="de-CH" dirty="0" err="1"/>
              <a:t>ridurre</a:t>
            </a:r>
            <a:r>
              <a:rPr lang="de-CH" dirty="0"/>
              <a:t> il </a:t>
            </a:r>
            <a:r>
              <a:rPr lang="de-CH" dirty="0" err="1"/>
              <a:t>testo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l'immagine</a:t>
            </a:r>
            <a:r>
              <a:rPr lang="de-CH" dirty="0"/>
              <a:t> di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manifesto</a:t>
            </a:r>
            <a:r>
              <a:rPr lang="de-CH" dirty="0"/>
              <a:t> </a:t>
            </a:r>
            <a:r>
              <a:rPr lang="de-CH" dirty="0" err="1"/>
              <a:t>all'essenziale</a:t>
            </a:r>
            <a:r>
              <a:rPr lang="de-CH" dirty="0"/>
              <a:t>, </a:t>
            </a:r>
            <a:r>
              <a:rPr lang="de-CH" dirty="0" err="1"/>
              <a:t>riuscendo</a:t>
            </a:r>
            <a:r>
              <a:rPr lang="de-CH" dirty="0"/>
              <a:t> </a:t>
            </a:r>
            <a:r>
              <a:rPr lang="de-CH" dirty="0" err="1"/>
              <a:t>comunque</a:t>
            </a:r>
            <a:r>
              <a:rPr lang="de-CH" dirty="0"/>
              <a:t> a </a:t>
            </a:r>
            <a:r>
              <a:rPr lang="de-CH" dirty="0" err="1"/>
              <a:t>esprimere</a:t>
            </a:r>
            <a:r>
              <a:rPr lang="de-CH" dirty="0"/>
              <a:t> molto.</a:t>
            </a:r>
          </a:p>
          <a:p>
            <a:endParaRPr lang="de-CH" dirty="0"/>
          </a:p>
          <a:p>
            <a:r>
              <a:rPr lang="de-CH" dirty="0"/>
              <a:t>In </a:t>
            </a:r>
            <a:r>
              <a:rPr lang="de-CH" dirty="0" err="1"/>
              <a:t>questo</a:t>
            </a:r>
            <a:r>
              <a:rPr lang="de-CH" dirty="0"/>
              <a:t> </a:t>
            </a:r>
            <a:r>
              <a:rPr lang="de-CH" dirty="0" err="1"/>
              <a:t>esempio</a:t>
            </a:r>
            <a:r>
              <a:rPr lang="de-CH" dirty="0"/>
              <a:t>, </a:t>
            </a:r>
            <a:r>
              <a:rPr lang="de-CH" dirty="0" err="1"/>
              <a:t>l'idea</a:t>
            </a:r>
            <a:r>
              <a:rPr lang="de-CH" dirty="0"/>
              <a:t> originale </a:t>
            </a:r>
            <a:r>
              <a:rPr lang="de-CH" dirty="0" err="1"/>
              <a:t>è</a:t>
            </a:r>
            <a:r>
              <a:rPr lang="de-CH" dirty="0"/>
              <a:t> </a:t>
            </a:r>
            <a:r>
              <a:rPr lang="de-CH" dirty="0" err="1"/>
              <a:t>stata</a:t>
            </a:r>
            <a:r>
              <a:rPr lang="de-CH" dirty="0"/>
              <a:t> </a:t>
            </a:r>
            <a:r>
              <a:rPr lang="de-CH" dirty="0" err="1"/>
              <a:t>ripresa</a:t>
            </a:r>
            <a:r>
              <a:rPr lang="de-CH" dirty="0"/>
              <a:t> molto </a:t>
            </a:r>
            <a:r>
              <a:rPr lang="de-CH" dirty="0" err="1"/>
              <a:t>bene</a:t>
            </a:r>
            <a:r>
              <a:rPr lang="de-CH" dirty="0"/>
              <a:t> </a:t>
            </a:r>
            <a:r>
              <a:rPr lang="de-CH" dirty="0" err="1"/>
              <a:t>e</a:t>
            </a:r>
            <a:r>
              <a:rPr lang="de-CH" dirty="0"/>
              <a:t> </a:t>
            </a:r>
            <a:r>
              <a:rPr lang="de-CH" dirty="0" err="1"/>
              <a:t>sviluppata</a:t>
            </a:r>
            <a:r>
              <a:rPr lang="de-CH" dirty="0"/>
              <a:t> </a:t>
            </a:r>
            <a:r>
              <a:rPr lang="de-CH" dirty="0" err="1"/>
              <a:t>ulteriormente</a:t>
            </a:r>
            <a:r>
              <a:rPr lang="de-CH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891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err="1"/>
              <a:t>Reginetta</a:t>
            </a:r>
            <a:r>
              <a:rPr lang="de-DE" b="1" dirty="0"/>
              <a:t> del </a:t>
            </a:r>
            <a:r>
              <a:rPr lang="de-DE" b="1" dirty="0" err="1"/>
              <a:t>ballo</a:t>
            </a:r>
            <a:r>
              <a:rPr lang="de-DE" b="1" dirty="0"/>
              <a:t> – </a:t>
            </a:r>
            <a:r>
              <a:rPr lang="de-DE" b="1" dirty="0" err="1"/>
              <a:t>L'alcol</a:t>
            </a:r>
            <a:r>
              <a:rPr lang="de-DE" b="1" dirty="0"/>
              <a:t> </a:t>
            </a:r>
            <a:r>
              <a:rPr lang="de-DE" b="1" dirty="0" err="1"/>
              <a:t>può</a:t>
            </a:r>
            <a:r>
              <a:rPr lang="de-DE" b="1" dirty="0"/>
              <a:t> </a:t>
            </a:r>
            <a:r>
              <a:rPr lang="de-DE" b="1" dirty="0" err="1"/>
              <a:t>distruggere</a:t>
            </a:r>
            <a:r>
              <a:rPr lang="de-DE" b="1" dirty="0"/>
              <a:t> i </a:t>
            </a:r>
            <a:r>
              <a:rPr lang="de-DE" b="1" dirty="0" err="1"/>
              <a:t>sogni</a:t>
            </a:r>
            <a:endParaRPr lang="de-DE" b="1" dirty="0"/>
          </a:p>
          <a:p>
            <a:endParaRPr lang="de-DE" b="1" dirty="0"/>
          </a:p>
          <a:p>
            <a:r>
              <a:rPr lang="de-DE" b="0" dirty="0" err="1"/>
              <a:t>Alcuni</a:t>
            </a:r>
            <a:r>
              <a:rPr lang="de-DE" b="0" dirty="0"/>
              <a:t> </a:t>
            </a:r>
            <a:r>
              <a:rPr lang="de-DE" b="0" dirty="0" err="1"/>
              <a:t>sviluppi</a:t>
            </a:r>
            <a:r>
              <a:rPr lang="de-DE" b="0" dirty="0"/>
              <a:t> </a:t>
            </a:r>
            <a:r>
              <a:rPr lang="de-DE" b="0" dirty="0" err="1"/>
              <a:t>e</a:t>
            </a:r>
            <a:r>
              <a:rPr lang="de-DE" b="0" dirty="0"/>
              <a:t> </a:t>
            </a:r>
            <a:r>
              <a:rPr lang="de-DE" b="0" dirty="0" err="1"/>
              <a:t>realizzazioni</a:t>
            </a:r>
            <a:r>
              <a:rPr lang="de-DE" b="0" dirty="0"/>
              <a:t> si </a:t>
            </a:r>
            <a:r>
              <a:rPr lang="de-DE" b="0" dirty="0" err="1"/>
              <a:t>basano</a:t>
            </a:r>
            <a:r>
              <a:rPr lang="de-DE" b="0" dirty="0"/>
              <a:t> </a:t>
            </a:r>
            <a:r>
              <a:rPr lang="de-DE" b="0" dirty="0" err="1"/>
              <a:t>fortemente</a:t>
            </a:r>
            <a:r>
              <a:rPr lang="de-DE" b="0" dirty="0"/>
              <a:t> </a:t>
            </a:r>
            <a:r>
              <a:rPr lang="de-DE" b="0" dirty="0" err="1"/>
              <a:t>sull'idea</a:t>
            </a:r>
            <a:r>
              <a:rPr lang="de-DE" b="0" dirty="0"/>
              <a:t> originale, </a:t>
            </a:r>
            <a:r>
              <a:rPr lang="de-DE" b="0" dirty="0" err="1"/>
              <a:t>mentre</a:t>
            </a:r>
            <a:r>
              <a:rPr lang="de-DE" b="0" dirty="0"/>
              <a:t> </a:t>
            </a:r>
            <a:r>
              <a:rPr lang="de-DE" b="0" dirty="0" err="1"/>
              <a:t>altri</a:t>
            </a:r>
            <a:r>
              <a:rPr lang="de-DE" b="0" dirty="0"/>
              <a:t> </a:t>
            </a:r>
            <a:r>
              <a:rPr lang="de-DE" b="0" dirty="0" err="1"/>
              <a:t>subiscono</a:t>
            </a:r>
            <a:r>
              <a:rPr lang="de-DE" b="0" dirty="0"/>
              <a:t> </a:t>
            </a:r>
            <a:r>
              <a:rPr lang="de-DE" b="0" dirty="0" err="1"/>
              <a:t>modifiche</a:t>
            </a:r>
            <a:r>
              <a:rPr lang="de-DE" b="0" dirty="0"/>
              <a:t> più </a:t>
            </a:r>
            <a:r>
              <a:rPr lang="de-DE" b="0" dirty="0" err="1"/>
              <a:t>significative</a:t>
            </a:r>
            <a:r>
              <a:rPr lang="de-DE" b="0" dirty="0"/>
              <a:t> in </a:t>
            </a:r>
            <a:r>
              <a:rPr lang="de-DE" b="0" dirty="0" err="1"/>
              <a:t>termini</a:t>
            </a:r>
            <a:r>
              <a:rPr lang="de-DE" b="0" dirty="0"/>
              <a:t> di forma </a:t>
            </a:r>
            <a:r>
              <a:rPr lang="de-DE" b="0" dirty="0" err="1"/>
              <a:t>e</a:t>
            </a:r>
            <a:r>
              <a:rPr lang="de-DE" b="0" dirty="0"/>
              <a:t> </a:t>
            </a:r>
            <a:r>
              <a:rPr lang="de-DE" b="0" dirty="0" err="1"/>
              <a:t>contenuto</a:t>
            </a:r>
            <a:r>
              <a:rPr lang="de-DE" b="0" dirty="0"/>
              <a:t>.</a:t>
            </a:r>
          </a:p>
          <a:p>
            <a:endParaRPr lang="de-DE" b="0" dirty="0"/>
          </a:p>
          <a:p>
            <a:r>
              <a:rPr lang="de-DE" b="0" dirty="0"/>
              <a:t>In </a:t>
            </a:r>
            <a:r>
              <a:rPr lang="de-DE" b="0" dirty="0" err="1"/>
              <a:t>questo</a:t>
            </a:r>
            <a:r>
              <a:rPr lang="de-DE" b="0" dirty="0"/>
              <a:t> </a:t>
            </a:r>
            <a:r>
              <a:rPr lang="de-DE" b="0" dirty="0" err="1"/>
              <a:t>esempio</a:t>
            </a:r>
            <a:r>
              <a:rPr lang="de-DE" b="0" dirty="0"/>
              <a:t>, </a:t>
            </a:r>
            <a:r>
              <a:rPr lang="de-DE" b="0" dirty="0" err="1"/>
              <a:t>l'idea</a:t>
            </a:r>
            <a:r>
              <a:rPr lang="de-DE" b="0" dirty="0"/>
              <a:t> </a:t>
            </a:r>
            <a:r>
              <a:rPr lang="de-DE" b="0" dirty="0" err="1"/>
              <a:t>e</a:t>
            </a:r>
            <a:r>
              <a:rPr lang="de-DE" b="0" dirty="0"/>
              <a:t> il </a:t>
            </a:r>
            <a:r>
              <a:rPr lang="de-DE" b="0" dirty="0" err="1"/>
              <a:t>testo</a:t>
            </a:r>
            <a:r>
              <a:rPr lang="de-DE" b="0" dirty="0"/>
              <a:t> </a:t>
            </a:r>
            <a:r>
              <a:rPr lang="de-DE" b="0" dirty="0" err="1"/>
              <a:t>sono</a:t>
            </a:r>
            <a:r>
              <a:rPr lang="de-DE" b="0" dirty="0"/>
              <a:t> </a:t>
            </a:r>
            <a:r>
              <a:rPr lang="de-DE" b="0" dirty="0" err="1"/>
              <a:t>stati</a:t>
            </a:r>
            <a:r>
              <a:rPr lang="de-DE" b="0" dirty="0"/>
              <a:t> </a:t>
            </a:r>
            <a:r>
              <a:rPr lang="de-DE" b="0" dirty="0" err="1"/>
              <a:t>ripresi</a:t>
            </a:r>
            <a:r>
              <a:rPr lang="de-DE" b="0" dirty="0"/>
              <a:t> </a:t>
            </a:r>
            <a:r>
              <a:rPr lang="de-DE" b="0" dirty="0" err="1"/>
              <a:t>praticamente</a:t>
            </a:r>
            <a:r>
              <a:rPr lang="de-DE" b="0" dirty="0"/>
              <a:t> alla </a:t>
            </a:r>
            <a:r>
              <a:rPr lang="de-DE" b="0" dirty="0" err="1"/>
              <a:t>lettera</a:t>
            </a:r>
            <a:r>
              <a:rPr lang="de-DE" b="0" dirty="0"/>
              <a:t>, </a:t>
            </a:r>
            <a:r>
              <a:rPr lang="de-DE" b="0" dirty="0" err="1"/>
              <a:t>modificando</a:t>
            </a:r>
            <a:r>
              <a:rPr lang="de-DE" b="0" dirty="0"/>
              <a:t> solo </a:t>
            </a:r>
            <a:r>
              <a:rPr lang="de-DE" b="0" dirty="0" err="1"/>
              <a:t>alcuni</a:t>
            </a:r>
            <a:r>
              <a:rPr lang="de-DE" b="0" dirty="0"/>
              <a:t> </a:t>
            </a:r>
            <a:r>
              <a:rPr lang="de-DE" b="0" dirty="0" err="1"/>
              <a:t>dettagli</a:t>
            </a:r>
            <a:r>
              <a:rPr lang="de-DE" b="0" dirty="0"/>
              <a:t>:</a:t>
            </a:r>
          </a:p>
          <a:p>
            <a:endParaRPr lang="de-DE" b="0" dirty="0"/>
          </a:p>
          <a:p>
            <a:r>
              <a:rPr lang="de-DE" b="0" dirty="0"/>
              <a:t>ad </a:t>
            </a:r>
            <a:r>
              <a:rPr lang="de-DE" b="0" dirty="0" err="1"/>
              <a:t>esempio</a:t>
            </a:r>
            <a:r>
              <a:rPr lang="de-DE" b="0" dirty="0"/>
              <a:t>, la </a:t>
            </a:r>
            <a:r>
              <a:rPr lang="de-DE" b="0" dirty="0" err="1"/>
              <a:t>bottiglia</a:t>
            </a:r>
            <a:r>
              <a:rPr lang="de-DE" b="0" dirty="0"/>
              <a:t> di vino </a:t>
            </a:r>
            <a:r>
              <a:rPr lang="de-DE" b="0" dirty="0" err="1"/>
              <a:t>è</a:t>
            </a:r>
            <a:r>
              <a:rPr lang="de-DE" b="0" dirty="0"/>
              <a:t> </a:t>
            </a:r>
            <a:r>
              <a:rPr lang="de-DE" b="0" dirty="0" err="1"/>
              <a:t>stata</a:t>
            </a:r>
            <a:r>
              <a:rPr lang="de-DE" b="0" dirty="0"/>
              <a:t> </a:t>
            </a:r>
            <a:r>
              <a:rPr lang="de-DE" b="0" dirty="0" err="1"/>
              <a:t>sostituita</a:t>
            </a:r>
            <a:r>
              <a:rPr lang="de-DE" b="0" dirty="0"/>
              <a:t> </a:t>
            </a:r>
            <a:r>
              <a:rPr lang="de-DE" b="0" dirty="0" err="1"/>
              <a:t>con</a:t>
            </a:r>
            <a:r>
              <a:rPr lang="de-DE" b="0" dirty="0"/>
              <a:t> </a:t>
            </a:r>
            <a:r>
              <a:rPr lang="de-DE" b="0" dirty="0" err="1"/>
              <a:t>una</a:t>
            </a:r>
            <a:r>
              <a:rPr lang="de-DE" b="0" dirty="0"/>
              <a:t> </a:t>
            </a:r>
            <a:r>
              <a:rPr lang="de-DE" b="0" dirty="0" err="1"/>
              <a:t>bottiglia</a:t>
            </a:r>
            <a:r>
              <a:rPr lang="de-DE" b="0" dirty="0"/>
              <a:t> di </a:t>
            </a:r>
            <a:r>
              <a:rPr lang="de-DE" b="0" dirty="0" err="1"/>
              <a:t>vodka</a:t>
            </a:r>
            <a:r>
              <a:rPr lang="de-DE" b="0" dirty="0"/>
              <a:t>, </a:t>
            </a:r>
            <a:r>
              <a:rPr lang="de-DE" b="0" dirty="0" err="1"/>
              <a:t>poiché</a:t>
            </a:r>
            <a:r>
              <a:rPr lang="de-DE" b="0" dirty="0"/>
              <a:t> i </a:t>
            </a:r>
            <a:r>
              <a:rPr lang="de-DE" b="0" dirty="0" err="1"/>
              <a:t>giovani</a:t>
            </a:r>
            <a:r>
              <a:rPr lang="de-DE" b="0" dirty="0"/>
              <a:t> </a:t>
            </a:r>
            <a:r>
              <a:rPr lang="de-DE" b="0" dirty="0" err="1"/>
              <a:t>tendono</a:t>
            </a:r>
            <a:r>
              <a:rPr lang="de-DE" b="0" dirty="0"/>
              <a:t> a </a:t>
            </a:r>
            <a:r>
              <a:rPr lang="de-DE" b="0" dirty="0" err="1"/>
              <a:t>ubriacarsi</a:t>
            </a:r>
            <a:r>
              <a:rPr lang="de-DE" b="0" dirty="0"/>
              <a:t> più </a:t>
            </a:r>
            <a:r>
              <a:rPr lang="de-DE" b="0" dirty="0" err="1"/>
              <a:t>con</a:t>
            </a:r>
            <a:r>
              <a:rPr lang="de-DE" b="0" dirty="0"/>
              <a:t> la </a:t>
            </a:r>
            <a:r>
              <a:rPr lang="de-DE" b="0" dirty="0" err="1"/>
              <a:t>vodka</a:t>
            </a:r>
            <a:r>
              <a:rPr lang="de-DE" b="0" dirty="0"/>
              <a:t> </a:t>
            </a:r>
            <a:r>
              <a:rPr lang="de-DE" b="0" dirty="0" err="1"/>
              <a:t>che</a:t>
            </a:r>
            <a:r>
              <a:rPr lang="de-DE" b="0" dirty="0"/>
              <a:t> </a:t>
            </a:r>
            <a:r>
              <a:rPr lang="de-DE" b="0" dirty="0" err="1"/>
              <a:t>con</a:t>
            </a:r>
            <a:r>
              <a:rPr lang="de-DE" b="0" dirty="0"/>
              <a:t> il vino.</a:t>
            </a:r>
          </a:p>
          <a:p>
            <a:endParaRPr lang="de-DE" b="0" dirty="0"/>
          </a:p>
          <a:p>
            <a:r>
              <a:rPr lang="de-DE" b="0" dirty="0"/>
              <a:t>Il </a:t>
            </a:r>
            <a:r>
              <a:rPr lang="de-DE" b="0" dirty="0" err="1"/>
              <a:t>viso</a:t>
            </a:r>
            <a:r>
              <a:rPr lang="de-DE" b="0" dirty="0"/>
              <a:t> </a:t>
            </a:r>
            <a:r>
              <a:rPr lang="de-DE" b="0" dirty="0" err="1"/>
              <a:t>è</a:t>
            </a:r>
            <a:r>
              <a:rPr lang="de-DE" b="0" dirty="0"/>
              <a:t> </a:t>
            </a:r>
            <a:r>
              <a:rPr lang="de-DE" b="0" dirty="0" err="1"/>
              <a:t>stato</a:t>
            </a:r>
            <a:r>
              <a:rPr lang="de-DE" b="0" dirty="0"/>
              <a:t> </a:t>
            </a:r>
            <a:r>
              <a:rPr lang="de-DE" b="0" dirty="0" err="1"/>
              <a:t>leggermente</a:t>
            </a:r>
            <a:r>
              <a:rPr lang="de-DE" b="0" dirty="0"/>
              <a:t> </a:t>
            </a:r>
            <a:r>
              <a:rPr lang="de-DE" b="0" dirty="0" err="1"/>
              <a:t>coperto</a:t>
            </a:r>
            <a:r>
              <a:rPr lang="de-DE" b="0" dirty="0"/>
              <a:t> </a:t>
            </a:r>
            <a:r>
              <a:rPr lang="de-DE" b="0" dirty="0" err="1"/>
              <a:t>dalla</a:t>
            </a:r>
            <a:r>
              <a:rPr lang="de-DE" b="0" dirty="0"/>
              <a:t> </a:t>
            </a:r>
            <a:r>
              <a:rPr lang="de-DE" b="0" dirty="0" err="1"/>
              <a:t>mano</a:t>
            </a:r>
            <a:r>
              <a:rPr lang="de-DE" b="0" dirty="0"/>
              <a:t> per </a:t>
            </a:r>
            <a:r>
              <a:rPr lang="de-DE" b="0" dirty="0" err="1"/>
              <a:t>mostrare</a:t>
            </a:r>
            <a:r>
              <a:rPr lang="de-DE" b="0" dirty="0"/>
              <a:t> </a:t>
            </a:r>
            <a:r>
              <a:rPr lang="de-DE" b="0" dirty="0" err="1"/>
              <a:t>che</a:t>
            </a:r>
            <a:r>
              <a:rPr lang="de-DE" b="0" dirty="0"/>
              <a:t> la </a:t>
            </a:r>
            <a:r>
              <a:rPr lang="de-DE" b="0" dirty="0" err="1"/>
              <a:t>giovane</a:t>
            </a:r>
            <a:r>
              <a:rPr lang="de-DE" b="0" dirty="0"/>
              <a:t> </a:t>
            </a:r>
            <a:r>
              <a:rPr lang="de-DE" b="0" dirty="0" err="1"/>
              <a:t>donna</a:t>
            </a:r>
            <a:r>
              <a:rPr lang="de-DE" b="0" dirty="0"/>
              <a:t> si </a:t>
            </a:r>
            <a:r>
              <a:rPr lang="de-DE" b="0" dirty="0" err="1"/>
              <a:t>vergogna</a:t>
            </a:r>
            <a:r>
              <a:rPr lang="de-DE" b="0" dirty="0"/>
              <a:t> del </a:t>
            </a:r>
            <a:r>
              <a:rPr lang="de-DE" b="0" dirty="0" err="1"/>
              <a:t>suo</a:t>
            </a:r>
            <a:r>
              <a:rPr lang="de-DE" b="0" dirty="0"/>
              <a:t> </a:t>
            </a:r>
            <a:r>
              <a:rPr lang="de-DE" b="0" dirty="0" err="1"/>
              <a:t>stato</a:t>
            </a:r>
            <a:r>
              <a:rPr lang="de-DE" b="0" dirty="0"/>
              <a:t>.</a:t>
            </a:r>
          </a:p>
          <a:p>
            <a:endParaRPr lang="de-DE" b="0" dirty="0"/>
          </a:p>
          <a:p>
            <a:r>
              <a:rPr lang="de-DE" b="0" dirty="0"/>
              <a:t>Il </a:t>
            </a:r>
            <a:r>
              <a:rPr lang="de-DE" b="0" dirty="0" err="1"/>
              <a:t>carattere</a:t>
            </a:r>
            <a:r>
              <a:rPr lang="de-DE" b="0" dirty="0"/>
              <a:t> </a:t>
            </a:r>
            <a:r>
              <a:rPr lang="de-DE" b="0" dirty="0" err="1"/>
              <a:t>orizzontale</a:t>
            </a:r>
            <a:r>
              <a:rPr lang="de-DE" b="0" dirty="0"/>
              <a:t> </a:t>
            </a:r>
            <a:r>
              <a:rPr lang="de-DE" b="0" dirty="0" err="1"/>
              <a:t>è</a:t>
            </a:r>
            <a:r>
              <a:rPr lang="de-DE" b="0" dirty="0"/>
              <a:t> più </a:t>
            </a:r>
            <a:r>
              <a:rPr lang="de-DE" b="0" dirty="0" err="1"/>
              <a:t>leggibile</a:t>
            </a:r>
            <a:r>
              <a:rPr lang="de-DE" b="0" dirty="0"/>
              <a:t> </a:t>
            </a:r>
            <a:r>
              <a:rPr lang="de-DE" b="0" dirty="0" err="1"/>
              <a:t>e</a:t>
            </a:r>
            <a:r>
              <a:rPr lang="de-DE" b="0" dirty="0"/>
              <a:t> veloce da </a:t>
            </a:r>
            <a:r>
              <a:rPr lang="de-DE" b="0" dirty="0" err="1"/>
              <a:t>leggere</a:t>
            </a:r>
            <a:r>
              <a:rPr lang="de-DE" b="0" dirty="0"/>
              <a:t>, </a:t>
            </a:r>
            <a:r>
              <a:rPr lang="de-DE" b="0" dirty="0" err="1"/>
              <a:t>cosa</a:t>
            </a:r>
            <a:r>
              <a:rPr lang="de-DE" b="0" dirty="0"/>
              <a:t> </a:t>
            </a:r>
            <a:r>
              <a:rPr lang="de-DE" b="0" dirty="0" err="1"/>
              <a:t>importante</a:t>
            </a:r>
            <a:r>
              <a:rPr lang="de-DE" b="0" dirty="0"/>
              <a:t> per </a:t>
            </a:r>
            <a:r>
              <a:rPr lang="de-DE" b="0" dirty="0" err="1"/>
              <a:t>un</a:t>
            </a:r>
            <a:r>
              <a:rPr lang="de-DE" b="0" dirty="0"/>
              <a:t> </a:t>
            </a:r>
            <a:r>
              <a:rPr lang="de-DE" b="0" dirty="0" err="1"/>
              <a:t>manifesto</a:t>
            </a:r>
            <a:r>
              <a:rPr lang="de-DE" b="0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D6C8C-D8F6-1A4E-B383-6591E4B302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74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5CFCF-366A-6C9C-9DAA-4EB1765C2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EC2491-3480-369D-4E0B-4160AD794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202ECB-29EE-96A6-FCBE-39851EB9C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AACBAD-2CE2-9286-EDD9-A72F6EF8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9E2ACD-0CEA-40D7-BB28-83D5121CC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75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204DE-C506-AD88-53B2-619BEC29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DBB5F6E-FDB7-36C3-F95C-85CAEEA66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02A5BF-0727-E475-853A-65B8FB2E8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43A3A7-097C-B73A-CB65-03FF3E1F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4B0BAF-F8E8-40EA-385B-12C78619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41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AC1631D-3993-F82E-263A-10A24CA67D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3A1C410-69FA-09A3-CE88-ED3584A6F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E288CD-D5A8-DA1C-AA20-5A4E1700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944013-770D-B84C-2D06-E3C47698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84A11B-9271-883A-717C-574096E5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62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C3337-1746-6453-F1B8-9E47BE28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4A073E-0760-5729-71A6-1D1474E6E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970992-466A-A303-5F8F-F0C483B8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FD95B1-E9EC-9603-C434-75E8EA306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EE357F-A526-F577-7BE7-56BB4F6A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1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A1DBF-0018-2330-ADB1-E0A7E83B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DFE2C7-CF1F-373A-F3CD-6CBEACFF5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15B343-A6C4-4610-8FA7-BA44C5997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666E04-88D8-F1E3-0C6F-A5E28882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E7C8EB-9F8D-E1E2-E91C-50A4C760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87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CAB8D-F474-CA0F-2027-C60D91AF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038E85-6D2A-6FB6-3F8C-0F9965EAC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D9DB0E-F2BE-0F2D-2BB2-B93D8796F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2E54CD-CA02-9DF5-219E-488ACCA3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7B2D4-F237-A8F7-24AF-E99E7F16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C67674-D9F2-26CE-500B-CA5D4484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04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D9069-6680-693F-72A6-A3084456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052202-4196-6AC9-C78C-34DAB489F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2231F4-6629-933C-98AE-9C38F91D3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D1C36B-D3F3-2BB2-93D9-1A5098132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BBA30BE-5BD4-A632-CE0B-543A070F3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46C0189-E689-49F5-AB5D-066F9860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0626A2-3A3A-0DDA-36C4-EACA25441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047A96-9EB7-BA75-03DB-03499153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1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163DA-9C15-D48F-1A09-B8819F43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A345278-9A79-24D2-8177-98D61826A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BFE31F-1546-1874-3117-BE9367BD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F68C2F-547D-0F31-C77B-AC688C24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75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EF4BF8-BD87-1A9E-6AD3-A6977EED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996FFE-809A-42A7-F8F3-62FEFAA4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B3249E-D1CC-8F3E-6B65-203B549C4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65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5B78F-F908-46D4-5D83-1FB8DD31C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294EC9-3244-A53A-2BED-C8C01403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931737-0F4A-2EA8-3740-2DDE89A73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B7E8DC-2D97-F7B1-A4CF-56F80C74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400AC9-5B78-DF78-73E3-E631910C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F71821-2890-BB4F-CF2D-7E57AEF80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19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77086-D056-FBE8-CC09-B7295776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E3DD00A-9C7A-3543-5F6D-7E6403535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50BF21-5D67-E9D3-1E73-1C71B348D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2DBE59-A79D-77BA-2C23-24EE5C75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FE93F5-2ECC-7639-2E88-70C2FA0C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24DFB2-ADDA-5655-5B44-DF92B254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89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21613FD-6818-227E-C4F3-31924E29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E81A0C-E13B-441B-B623-EAF7F134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34DD11-92E1-B9CA-1E6B-8ECD0FD62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7AC7D-1D98-9A4E-888E-103A79212948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E58A8B-B71A-4C23-8EF5-493EB4542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86FC67-F6BA-1186-8C94-57F853683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03F4D-3911-7046-B0B7-03BFFEC0C6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28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A17AF3-E3B5-B221-A107-57D928362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74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C4A4D03-54A8-7957-A248-B11972284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36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D51B924-CAB7-4783-28C1-3C806F8BA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25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D4D0F24-F595-0F59-9A60-09030E86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2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000CF92-3A9E-87AE-66C7-E2B6DFEFA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71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04EAFD4-3139-6C77-8DE5-289202EE1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67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59CD32-8C4F-4323-7224-2560BE8A5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02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947D0F2-14A8-DF54-051E-67AF1FDB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08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A5521A-0DE4-136A-F9E5-0E5BCB77F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48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6CD6ACB-3918-9C76-F6B0-E7115E2D8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95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0EE9432-20A6-A162-18E9-5D3572EA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1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844C9EA-FD29-A3F8-A87F-E9BE3603D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34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B7FE8F-C647-D633-B54A-85BBAF095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78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6F77C8D-1DEB-EE00-24DA-022954FAB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08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3F8AEED-1488-E70F-7905-37B37921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73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04FFF42-3D1F-A2F1-37AD-BD5A969E8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29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B10539A-A12E-A2C2-CE69-183473C7F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16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DF8E51C-5B69-1F19-005E-2EAC86E03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87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3448A8-B19A-CB66-FC45-D293527EC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99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04CF8CB-3657-AF5D-EAE3-36B0D6B0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48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BEC7531-B843-3927-6F23-328632F4E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22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49DC6F6-AE28-2A41-78A3-E14B274CB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79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A222643-8DEE-AD12-1CE7-5C28C3A7B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05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3CFC680-EE06-0044-8A6B-B29B064F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7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4CFB95A-BCA1-17B0-E10B-F67A902AA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67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3244F9-2C68-77EB-3984-C93FA25A1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2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DEC560-B80C-533C-6AB5-C769D5FB6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89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1F139A-8738-0502-1E66-AE83318D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8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DCAEDA-261A-7756-E50C-0869B9EF6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28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2091</Words>
  <Application>Microsoft Macintosh PowerPoint</Application>
  <PresentationFormat>Breitbild</PresentationFormat>
  <Paragraphs>225</Paragraphs>
  <Slides>29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Fausto2025</dc:creator>
  <cp:lastModifiedBy>Fausto2025</cp:lastModifiedBy>
  <cp:revision>41</cp:revision>
  <dcterms:created xsi:type="dcterms:W3CDTF">2025-06-02T07:40:35Z</dcterms:created>
  <dcterms:modified xsi:type="dcterms:W3CDTF">2025-08-15T06:53:54Z</dcterms:modified>
</cp:coreProperties>
</file>